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16" r:id="rId5"/>
    <p:sldMasterId id="2147483648" r:id="rId6"/>
  </p:sldMasterIdLst>
  <p:notesMasterIdLst>
    <p:notesMasterId r:id="rId36"/>
  </p:notesMasterIdLst>
  <p:handoutMasterIdLst>
    <p:handoutMasterId r:id="rId37"/>
  </p:handoutMasterIdLst>
  <p:sldIdLst>
    <p:sldId id="353" r:id="rId7"/>
    <p:sldId id="261" r:id="rId8"/>
    <p:sldId id="324" r:id="rId9"/>
    <p:sldId id="325" r:id="rId10"/>
    <p:sldId id="326" r:id="rId11"/>
    <p:sldId id="327" r:id="rId12"/>
    <p:sldId id="328" r:id="rId13"/>
    <p:sldId id="329" r:id="rId14"/>
    <p:sldId id="330" r:id="rId15"/>
    <p:sldId id="331" r:id="rId16"/>
    <p:sldId id="350" r:id="rId17"/>
    <p:sldId id="351" r:id="rId18"/>
    <p:sldId id="332" r:id="rId19"/>
    <p:sldId id="333" r:id="rId20"/>
    <p:sldId id="348" r:id="rId21"/>
    <p:sldId id="334" r:id="rId22"/>
    <p:sldId id="335" r:id="rId23"/>
    <p:sldId id="336" r:id="rId24"/>
    <p:sldId id="337" r:id="rId25"/>
    <p:sldId id="338" r:id="rId26"/>
    <p:sldId id="339" r:id="rId27"/>
    <p:sldId id="340" r:id="rId28"/>
    <p:sldId id="341" r:id="rId29"/>
    <p:sldId id="342" r:id="rId30"/>
    <p:sldId id="343" r:id="rId31"/>
    <p:sldId id="344" r:id="rId32"/>
    <p:sldId id="352" r:id="rId33"/>
    <p:sldId id="345"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38D"/>
    <a:srgbClr val="D2D6E0"/>
    <a:srgbClr val="702082"/>
    <a:srgbClr val="D9E1E2"/>
    <a:srgbClr val="212322"/>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7AA80-ACAD-450B-995C-23AC79799723}" v="209" dt="2023-09-01T10:50:48.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7008" autoAdjust="0"/>
  </p:normalViewPr>
  <p:slideViewPr>
    <p:cSldViewPr snapToGrid="0" snapToObjects="1">
      <p:cViewPr varScale="1">
        <p:scale>
          <a:sx n="121" d="100"/>
          <a:sy n="121" d="100"/>
        </p:scale>
        <p:origin x="96" y="300"/>
      </p:cViewPr>
      <p:guideLst/>
    </p:cSldViewPr>
  </p:slideViewPr>
  <p:outlineViewPr>
    <p:cViewPr>
      <p:scale>
        <a:sx n="33" d="100"/>
        <a:sy n="33" d="100"/>
      </p:scale>
      <p:origin x="0" y="-253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 Bloom" userId="58ee6bbe-d688-41ff-be22-30dbe036204b" providerId="ADAL" clId="{4867AA80-ACAD-450B-995C-23AC79799723}"/>
    <pc:docChg chg="undo custSel addSld delSld modSld">
      <pc:chgData name="Alle Bloom" userId="58ee6bbe-d688-41ff-be22-30dbe036204b" providerId="ADAL" clId="{4867AA80-ACAD-450B-995C-23AC79799723}" dt="2023-09-01T10:52:02.645" v="1254" actId="207"/>
      <pc:docMkLst>
        <pc:docMk/>
      </pc:docMkLst>
      <pc:sldChg chg="modSp">
        <pc:chgData name="Alle Bloom" userId="58ee6bbe-d688-41ff-be22-30dbe036204b" providerId="ADAL" clId="{4867AA80-ACAD-450B-995C-23AC79799723}" dt="2023-09-01T10:47:10.024" v="1193" actId="962"/>
        <pc:sldMkLst>
          <pc:docMk/>
          <pc:sldMk cId="3841458078" sldId="261"/>
        </pc:sldMkLst>
        <pc:spChg chg="mod">
          <ac:chgData name="Alle Bloom" userId="58ee6bbe-d688-41ff-be22-30dbe036204b" providerId="ADAL" clId="{4867AA80-ACAD-450B-995C-23AC79799723}" dt="2023-09-01T10:47:04.057" v="1192" actId="13244"/>
          <ac:spMkLst>
            <pc:docMk/>
            <pc:sldMk cId="3841458078" sldId="261"/>
            <ac:spMk id="3" creationId="{89B40B0B-BDD4-934E-8690-7D00D9EAE6BA}"/>
          </ac:spMkLst>
        </pc:spChg>
        <pc:spChg chg="mod">
          <ac:chgData name="Alle Bloom" userId="58ee6bbe-d688-41ff-be22-30dbe036204b" providerId="ADAL" clId="{4867AA80-ACAD-450B-995C-23AC79799723}" dt="2023-09-01T10:47:02.071" v="1191" actId="13244"/>
          <ac:spMkLst>
            <pc:docMk/>
            <pc:sldMk cId="3841458078" sldId="261"/>
            <ac:spMk id="10" creationId="{00000000-0000-0000-0000-000000000000}"/>
          </ac:spMkLst>
        </pc:spChg>
        <pc:picChg chg="mod">
          <ac:chgData name="Alle Bloom" userId="58ee6bbe-d688-41ff-be22-30dbe036204b" providerId="ADAL" clId="{4867AA80-ACAD-450B-995C-23AC79799723}" dt="2023-09-01T10:47:10.024" v="1193" actId="962"/>
          <ac:picMkLst>
            <pc:docMk/>
            <pc:sldMk cId="3841458078" sldId="261"/>
            <ac:picMk id="6" creationId="{C4C3EE64-0676-4E7F-C89D-BFF77C8FDB78}"/>
          </ac:picMkLst>
        </pc:picChg>
      </pc:sldChg>
      <pc:sldChg chg="del">
        <pc:chgData name="Alle Bloom" userId="58ee6bbe-d688-41ff-be22-30dbe036204b" providerId="ADAL" clId="{4867AA80-ACAD-450B-995C-23AC79799723}" dt="2023-09-01T10:40:17.240" v="7" actId="47"/>
        <pc:sldMkLst>
          <pc:docMk/>
          <pc:sldMk cId="1168584355" sldId="275"/>
        </pc:sldMkLst>
      </pc:sldChg>
      <pc:sldChg chg="del">
        <pc:chgData name="Alle Bloom" userId="58ee6bbe-d688-41ff-be22-30dbe036204b" providerId="ADAL" clId="{4867AA80-ACAD-450B-995C-23AC79799723}" dt="2023-09-01T10:40:17.088" v="6" actId="47"/>
        <pc:sldMkLst>
          <pc:docMk/>
          <pc:sldMk cId="2777420564" sldId="277"/>
        </pc:sldMkLst>
      </pc:sldChg>
      <pc:sldChg chg="del">
        <pc:chgData name="Alle Bloom" userId="58ee6bbe-d688-41ff-be22-30dbe036204b" providerId="ADAL" clId="{4867AA80-ACAD-450B-995C-23AC79799723}" dt="2023-09-01T10:40:16.914" v="5" actId="47"/>
        <pc:sldMkLst>
          <pc:docMk/>
          <pc:sldMk cId="4054714591" sldId="278"/>
        </pc:sldMkLst>
      </pc:sldChg>
      <pc:sldChg chg="del">
        <pc:chgData name="Alle Bloom" userId="58ee6bbe-d688-41ff-be22-30dbe036204b" providerId="ADAL" clId="{4867AA80-ACAD-450B-995C-23AC79799723}" dt="2023-09-01T10:40:16.778" v="4" actId="47"/>
        <pc:sldMkLst>
          <pc:docMk/>
          <pc:sldMk cId="2036854401" sldId="284"/>
        </pc:sldMkLst>
      </pc:sldChg>
      <pc:sldChg chg="del">
        <pc:chgData name="Alle Bloom" userId="58ee6bbe-d688-41ff-be22-30dbe036204b" providerId="ADAL" clId="{4867AA80-ACAD-450B-995C-23AC79799723}" dt="2023-09-01T10:40:16.428" v="2" actId="47"/>
        <pc:sldMkLst>
          <pc:docMk/>
          <pc:sldMk cId="708833319" sldId="285"/>
        </pc:sldMkLst>
      </pc:sldChg>
      <pc:sldChg chg="del">
        <pc:chgData name="Alle Bloom" userId="58ee6bbe-d688-41ff-be22-30dbe036204b" providerId="ADAL" clId="{4867AA80-ACAD-450B-995C-23AC79799723}" dt="2023-09-01T10:40:16.605" v="3" actId="47"/>
        <pc:sldMkLst>
          <pc:docMk/>
          <pc:sldMk cId="2281829773" sldId="288"/>
        </pc:sldMkLst>
      </pc:sldChg>
      <pc:sldChg chg="del">
        <pc:chgData name="Alle Bloom" userId="58ee6bbe-d688-41ff-be22-30dbe036204b" providerId="ADAL" clId="{4867AA80-ACAD-450B-995C-23AC79799723}" dt="2023-09-01T10:40:16.272" v="1" actId="47"/>
        <pc:sldMkLst>
          <pc:docMk/>
          <pc:sldMk cId="83842667" sldId="289"/>
        </pc:sldMkLst>
      </pc:sldChg>
      <pc:sldChg chg="del">
        <pc:chgData name="Alle Bloom" userId="58ee6bbe-d688-41ff-be22-30dbe036204b" providerId="ADAL" clId="{4867AA80-ACAD-450B-995C-23AC79799723}" dt="2023-09-01T10:40:20.453" v="24" actId="47"/>
        <pc:sldMkLst>
          <pc:docMk/>
          <pc:sldMk cId="1938689214" sldId="290"/>
        </pc:sldMkLst>
      </pc:sldChg>
      <pc:sldChg chg="del">
        <pc:chgData name="Alle Bloom" userId="58ee6bbe-d688-41ff-be22-30dbe036204b" providerId="ADAL" clId="{4867AA80-ACAD-450B-995C-23AC79799723}" dt="2023-09-01T10:40:16.050" v="0" actId="47"/>
        <pc:sldMkLst>
          <pc:docMk/>
          <pc:sldMk cId="2940400082" sldId="291"/>
        </pc:sldMkLst>
      </pc:sldChg>
      <pc:sldChg chg="add del">
        <pc:chgData name="Alle Bloom" userId="58ee6bbe-d688-41ff-be22-30dbe036204b" providerId="ADAL" clId="{4867AA80-ACAD-450B-995C-23AC79799723}" dt="2023-09-01T10:40:26.099" v="30" actId="47"/>
        <pc:sldMkLst>
          <pc:docMk/>
          <pc:sldMk cId="1212910310" sldId="292"/>
        </pc:sldMkLst>
      </pc:sldChg>
      <pc:sldChg chg="del">
        <pc:chgData name="Alle Bloom" userId="58ee6bbe-d688-41ff-be22-30dbe036204b" providerId="ADAL" clId="{4867AA80-ACAD-450B-995C-23AC79799723}" dt="2023-09-01T10:40:19.520" v="19" actId="47"/>
        <pc:sldMkLst>
          <pc:docMk/>
          <pc:sldMk cId="2943141029" sldId="300"/>
        </pc:sldMkLst>
      </pc:sldChg>
      <pc:sldChg chg="del">
        <pc:chgData name="Alle Bloom" userId="58ee6bbe-d688-41ff-be22-30dbe036204b" providerId="ADAL" clId="{4867AA80-ACAD-450B-995C-23AC79799723}" dt="2023-09-01T10:40:17.412" v="8" actId="47"/>
        <pc:sldMkLst>
          <pc:docMk/>
          <pc:sldMk cId="2075823484" sldId="301"/>
        </pc:sldMkLst>
      </pc:sldChg>
      <pc:sldChg chg="del">
        <pc:chgData name="Alle Bloom" userId="58ee6bbe-d688-41ff-be22-30dbe036204b" providerId="ADAL" clId="{4867AA80-ACAD-450B-995C-23AC79799723}" dt="2023-09-01T10:40:18.605" v="14" actId="47"/>
        <pc:sldMkLst>
          <pc:docMk/>
          <pc:sldMk cId="610150427" sldId="306"/>
        </pc:sldMkLst>
      </pc:sldChg>
      <pc:sldChg chg="del">
        <pc:chgData name="Alle Bloom" userId="58ee6bbe-d688-41ff-be22-30dbe036204b" providerId="ADAL" clId="{4867AA80-ACAD-450B-995C-23AC79799723}" dt="2023-09-01T10:40:18.018" v="10" actId="47"/>
        <pc:sldMkLst>
          <pc:docMk/>
          <pc:sldMk cId="67030168" sldId="309"/>
        </pc:sldMkLst>
      </pc:sldChg>
      <pc:sldChg chg="del">
        <pc:chgData name="Alle Bloom" userId="58ee6bbe-d688-41ff-be22-30dbe036204b" providerId="ADAL" clId="{4867AA80-ACAD-450B-995C-23AC79799723}" dt="2023-09-01T10:40:18.299" v="12" actId="47"/>
        <pc:sldMkLst>
          <pc:docMk/>
          <pc:sldMk cId="290311906" sldId="310"/>
        </pc:sldMkLst>
      </pc:sldChg>
      <pc:sldChg chg="del">
        <pc:chgData name="Alle Bloom" userId="58ee6bbe-d688-41ff-be22-30dbe036204b" providerId="ADAL" clId="{4867AA80-ACAD-450B-995C-23AC79799723}" dt="2023-09-01T10:40:18.183" v="11" actId="47"/>
        <pc:sldMkLst>
          <pc:docMk/>
          <pc:sldMk cId="173430993" sldId="311"/>
        </pc:sldMkLst>
      </pc:sldChg>
      <pc:sldChg chg="del">
        <pc:chgData name="Alle Bloom" userId="58ee6bbe-d688-41ff-be22-30dbe036204b" providerId="ADAL" clId="{4867AA80-ACAD-450B-995C-23AC79799723}" dt="2023-09-01T10:40:17.866" v="9" actId="47"/>
        <pc:sldMkLst>
          <pc:docMk/>
          <pc:sldMk cId="134135042" sldId="312"/>
        </pc:sldMkLst>
      </pc:sldChg>
      <pc:sldChg chg="del">
        <pc:chgData name="Alle Bloom" userId="58ee6bbe-d688-41ff-be22-30dbe036204b" providerId="ADAL" clId="{4867AA80-ACAD-450B-995C-23AC79799723}" dt="2023-09-01T10:40:19.305" v="18" actId="47"/>
        <pc:sldMkLst>
          <pc:docMk/>
          <pc:sldMk cId="2984552212" sldId="313"/>
        </pc:sldMkLst>
      </pc:sldChg>
      <pc:sldChg chg="del">
        <pc:chgData name="Alle Bloom" userId="58ee6bbe-d688-41ff-be22-30dbe036204b" providerId="ADAL" clId="{4867AA80-ACAD-450B-995C-23AC79799723}" dt="2023-09-01T10:40:18.501" v="13" actId="47"/>
        <pc:sldMkLst>
          <pc:docMk/>
          <pc:sldMk cId="2500511157" sldId="314"/>
        </pc:sldMkLst>
      </pc:sldChg>
      <pc:sldChg chg="del">
        <pc:chgData name="Alle Bloom" userId="58ee6bbe-d688-41ff-be22-30dbe036204b" providerId="ADAL" clId="{4867AA80-ACAD-450B-995C-23AC79799723}" dt="2023-09-01T10:40:19.120" v="17" actId="47"/>
        <pc:sldMkLst>
          <pc:docMk/>
          <pc:sldMk cId="3592177975" sldId="317"/>
        </pc:sldMkLst>
      </pc:sldChg>
      <pc:sldChg chg="del">
        <pc:chgData name="Alle Bloom" userId="58ee6bbe-d688-41ff-be22-30dbe036204b" providerId="ADAL" clId="{4867AA80-ACAD-450B-995C-23AC79799723}" dt="2023-09-01T10:40:18.971" v="16" actId="47"/>
        <pc:sldMkLst>
          <pc:docMk/>
          <pc:sldMk cId="3878196058" sldId="318"/>
        </pc:sldMkLst>
      </pc:sldChg>
      <pc:sldChg chg="del">
        <pc:chgData name="Alle Bloom" userId="58ee6bbe-d688-41ff-be22-30dbe036204b" providerId="ADAL" clId="{4867AA80-ACAD-450B-995C-23AC79799723}" dt="2023-09-01T10:40:18.805" v="15" actId="47"/>
        <pc:sldMkLst>
          <pc:docMk/>
          <pc:sldMk cId="3492812740" sldId="319"/>
        </pc:sldMkLst>
      </pc:sldChg>
      <pc:sldChg chg="del">
        <pc:chgData name="Alle Bloom" userId="58ee6bbe-d688-41ff-be22-30dbe036204b" providerId="ADAL" clId="{4867AA80-ACAD-450B-995C-23AC79799723}" dt="2023-09-01T10:40:20.200" v="23" actId="47"/>
        <pc:sldMkLst>
          <pc:docMk/>
          <pc:sldMk cId="300554929" sldId="320"/>
        </pc:sldMkLst>
      </pc:sldChg>
      <pc:sldChg chg="del">
        <pc:chgData name="Alle Bloom" userId="58ee6bbe-d688-41ff-be22-30dbe036204b" providerId="ADAL" clId="{4867AA80-ACAD-450B-995C-23AC79799723}" dt="2023-09-01T10:40:20.023" v="22" actId="47"/>
        <pc:sldMkLst>
          <pc:docMk/>
          <pc:sldMk cId="2388096287" sldId="321"/>
        </pc:sldMkLst>
      </pc:sldChg>
      <pc:sldChg chg="del">
        <pc:chgData name="Alle Bloom" userId="58ee6bbe-d688-41ff-be22-30dbe036204b" providerId="ADAL" clId="{4867AA80-ACAD-450B-995C-23AC79799723}" dt="2023-09-01T10:40:19.833" v="21" actId="47"/>
        <pc:sldMkLst>
          <pc:docMk/>
          <pc:sldMk cId="824941761" sldId="322"/>
        </pc:sldMkLst>
      </pc:sldChg>
      <pc:sldChg chg="del">
        <pc:chgData name="Alle Bloom" userId="58ee6bbe-d688-41ff-be22-30dbe036204b" providerId="ADAL" clId="{4867AA80-ACAD-450B-995C-23AC79799723}" dt="2023-09-01T10:40:19.674" v="20" actId="47"/>
        <pc:sldMkLst>
          <pc:docMk/>
          <pc:sldMk cId="1476683495" sldId="323"/>
        </pc:sldMkLst>
      </pc:sldChg>
      <pc:sldChg chg="modSp mod">
        <pc:chgData name="Alle Bloom" userId="58ee6bbe-d688-41ff-be22-30dbe036204b" providerId="ADAL" clId="{4867AA80-ACAD-450B-995C-23AC79799723}" dt="2023-09-01T10:45:44.273" v="1059" actId="20577"/>
        <pc:sldMkLst>
          <pc:docMk/>
          <pc:sldMk cId="3993311720" sldId="334"/>
        </pc:sldMkLst>
        <pc:spChg chg="mod">
          <ac:chgData name="Alle Bloom" userId="58ee6bbe-d688-41ff-be22-30dbe036204b" providerId="ADAL" clId="{4867AA80-ACAD-450B-995C-23AC79799723}" dt="2023-09-01T10:45:44.273" v="1059" actId="20577"/>
          <ac:spMkLst>
            <pc:docMk/>
            <pc:sldMk cId="3993311720" sldId="334"/>
            <ac:spMk id="7" creationId="{24D1884E-2414-8862-E912-FDA0CDD4EBD7}"/>
          </ac:spMkLst>
        </pc:spChg>
        <pc:picChg chg="mod">
          <ac:chgData name="Alle Bloom" userId="58ee6bbe-d688-41ff-be22-30dbe036204b" providerId="ADAL" clId="{4867AA80-ACAD-450B-995C-23AC79799723}" dt="2023-09-01T10:42:23.178" v="182" actId="962"/>
          <ac:picMkLst>
            <pc:docMk/>
            <pc:sldMk cId="3993311720" sldId="334"/>
            <ac:picMk id="6" creationId="{AE998DF8-9BC3-5460-2FF6-03D0CE7B51AC}"/>
          </ac:picMkLst>
        </pc:picChg>
        <pc:picChg chg="mod">
          <ac:chgData name="Alle Bloom" userId="58ee6bbe-d688-41ff-be22-30dbe036204b" providerId="ADAL" clId="{4867AA80-ACAD-450B-995C-23AC79799723}" dt="2023-09-01T10:42:34.322" v="240" actId="962"/>
          <ac:picMkLst>
            <pc:docMk/>
            <pc:sldMk cId="3993311720" sldId="334"/>
            <ac:picMk id="10" creationId="{F6C4E372-8466-AB0A-319E-4F99A65BCC77}"/>
          </ac:picMkLst>
        </pc:picChg>
        <pc:picChg chg="mod">
          <ac:chgData name="Alle Bloom" userId="58ee6bbe-d688-41ff-be22-30dbe036204b" providerId="ADAL" clId="{4867AA80-ACAD-450B-995C-23AC79799723}" dt="2023-09-01T10:42:52.390" v="364" actId="962"/>
          <ac:picMkLst>
            <pc:docMk/>
            <pc:sldMk cId="3993311720" sldId="334"/>
            <ac:picMk id="12" creationId="{739DEAF8-8A8B-9098-2D40-B1A12BE3B3D0}"/>
          </ac:picMkLst>
        </pc:picChg>
      </pc:sldChg>
      <pc:sldChg chg="modSp mod">
        <pc:chgData name="Alle Bloom" userId="58ee6bbe-d688-41ff-be22-30dbe036204b" providerId="ADAL" clId="{4867AA80-ACAD-450B-995C-23AC79799723}" dt="2023-09-01T10:51:36.766" v="1241" actId="207"/>
        <pc:sldMkLst>
          <pc:docMk/>
          <pc:sldMk cId="2616439448" sldId="335"/>
        </pc:sldMkLst>
        <pc:spChg chg="mod">
          <ac:chgData name="Alle Bloom" userId="58ee6bbe-d688-41ff-be22-30dbe036204b" providerId="ADAL" clId="{4867AA80-ACAD-450B-995C-23AC79799723}" dt="2023-09-01T10:51:36.766" v="1241" actId="207"/>
          <ac:spMkLst>
            <pc:docMk/>
            <pc:sldMk cId="2616439448" sldId="335"/>
            <ac:spMk id="2" creationId="{C9016198-37E8-C779-400B-76AED25EDDAD}"/>
          </ac:spMkLst>
        </pc:spChg>
      </pc:sldChg>
      <pc:sldChg chg="addSp delSp modSp mod">
        <pc:chgData name="Alle Bloom" userId="58ee6bbe-d688-41ff-be22-30dbe036204b" providerId="ADAL" clId="{4867AA80-ACAD-450B-995C-23AC79799723}" dt="2023-09-01T10:47:34.097" v="1196" actId="13244"/>
        <pc:sldMkLst>
          <pc:docMk/>
          <pc:sldMk cId="3604979626" sldId="336"/>
        </pc:sldMkLst>
        <pc:spChg chg="add mod">
          <ac:chgData name="Alle Bloom" userId="58ee6bbe-d688-41ff-be22-30dbe036204b" providerId="ADAL" clId="{4867AA80-ACAD-450B-995C-23AC79799723}" dt="2023-09-01T10:47:24.846" v="1194" actId="13244"/>
          <ac:spMkLst>
            <pc:docMk/>
            <pc:sldMk cId="3604979626" sldId="336"/>
            <ac:spMk id="2" creationId="{92C5B4B7-A993-8A6C-70F0-BE48E0F3F843}"/>
          </ac:spMkLst>
        </pc:spChg>
        <pc:spChg chg="del">
          <ac:chgData name="Alle Bloom" userId="58ee6bbe-d688-41ff-be22-30dbe036204b" providerId="ADAL" clId="{4867AA80-ACAD-450B-995C-23AC79799723}" dt="2023-09-01T10:47:31.830" v="1195" actId="478"/>
          <ac:spMkLst>
            <pc:docMk/>
            <pc:sldMk cId="3604979626" sldId="336"/>
            <ac:spMk id="3" creationId="{458ECE5E-AFAC-4B6E-8E61-DA68F480F82B}"/>
          </ac:spMkLst>
        </pc:spChg>
        <pc:spChg chg="mod">
          <ac:chgData name="Alle Bloom" userId="58ee6bbe-d688-41ff-be22-30dbe036204b" providerId="ADAL" clId="{4867AA80-ACAD-450B-995C-23AC79799723}" dt="2023-09-01T10:47:34.097" v="1196" actId="13244"/>
          <ac:spMkLst>
            <pc:docMk/>
            <pc:sldMk cId="3604979626" sldId="336"/>
            <ac:spMk id="4" creationId="{F4EBEED9-23D4-B52F-498A-673E126D6DD0}"/>
          </ac:spMkLst>
        </pc:spChg>
        <pc:grpChg chg="mod">
          <ac:chgData name="Alle Bloom" userId="58ee6bbe-d688-41ff-be22-30dbe036204b" providerId="ADAL" clId="{4867AA80-ACAD-450B-995C-23AC79799723}" dt="2023-09-01T10:43:02.740" v="438" actId="962"/>
          <ac:grpSpMkLst>
            <pc:docMk/>
            <pc:sldMk cId="3604979626" sldId="336"/>
            <ac:grpSpMk id="5" creationId="{D6532C59-58B5-D9C6-1949-7492A0B12BBC}"/>
          </ac:grpSpMkLst>
        </pc:grpChg>
        <pc:grpChg chg="mod">
          <ac:chgData name="Alle Bloom" userId="58ee6bbe-d688-41ff-be22-30dbe036204b" providerId="ADAL" clId="{4867AA80-ACAD-450B-995C-23AC79799723}" dt="2023-09-01T10:43:12.738" v="516" actId="962"/>
          <ac:grpSpMkLst>
            <pc:docMk/>
            <pc:sldMk cId="3604979626" sldId="336"/>
            <ac:grpSpMk id="8" creationId="{2F8EFB25-9E59-AE22-986E-E844516B15D6}"/>
          </ac:grpSpMkLst>
        </pc:grpChg>
      </pc:sldChg>
      <pc:sldChg chg="modSp mod">
        <pc:chgData name="Alle Bloom" userId="58ee6bbe-d688-41ff-be22-30dbe036204b" providerId="ADAL" clId="{4867AA80-ACAD-450B-995C-23AC79799723}" dt="2023-09-01T10:51:45.441" v="1245" actId="207"/>
        <pc:sldMkLst>
          <pc:docMk/>
          <pc:sldMk cId="313598556" sldId="337"/>
        </pc:sldMkLst>
        <pc:spChg chg="mod">
          <ac:chgData name="Alle Bloom" userId="58ee6bbe-d688-41ff-be22-30dbe036204b" providerId="ADAL" clId="{4867AA80-ACAD-450B-995C-23AC79799723}" dt="2023-09-01T10:51:45.441" v="1245" actId="207"/>
          <ac:spMkLst>
            <pc:docMk/>
            <pc:sldMk cId="313598556" sldId="337"/>
            <ac:spMk id="2" creationId="{C9016198-37E8-C779-400B-76AED25EDDAD}"/>
          </ac:spMkLst>
        </pc:spChg>
      </pc:sldChg>
      <pc:sldChg chg="addSp modSp mod">
        <pc:chgData name="Alle Bloom" userId="58ee6bbe-d688-41ff-be22-30dbe036204b" providerId="ADAL" clId="{4867AA80-ACAD-450B-995C-23AC79799723}" dt="2023-09-01T10:47:47.381" v="1198" actId="13244"/>
        <pc:sldMkLst>
          <pc:docMk/>
          <pc:sldMk cId="3380489041" sldId="338"/>
        </pc:sldMkLst>
        <pc:spChg chg="add mod">
          <ac:chgData name="Alle Bloom" userId="58ee6bbe-d688-41ff-be22-30dbe036204b" providerId="ADAL" clId="{4867AA80-ACAD-450B-995C-23AC79799723}" dt="2023-09-01T10:47:45.011" v="1197" actId="13244"/>
          <ac:spMkLst>
            <pc:docMk/>
            <pc:sldMk cId="3380489041" sldId="338"/>
            <ac:spMk id="2" creationId="{EA018BDA-97F0-D4D4-827B-D76ABB7B260B}"/>
          </ac:spMkLst>
        </pc:spChg>
        <pc:spChg chg="mod">
          <ac:chgData name="Alle Bloom" userId="58ee6bbe-d688-41ff-be22-30dbe036204b" providerId="ADAL" clId="{4867AA80-ACAD-450B-995C-23AC79799723}" dt="2023-09-01T10:47:47.381" v="1198" actId="13244"/>
          <ac:spMkLst>
            <pc:docMk/>
            <pc:sldMk cId="3380489041" sldId="338"/>
            <ac:spMk id="4" creationId="{0E15101D-717F-5F7D-F38B-DCA898F22FEE}"/>
          </ac:spMkLst>
        </pc:spChg>
        <pc:picChg chg="mod">
          <ac:chgData name="Alle Bloom" userId="58ee6bbe-d688-41ff-be22-30dbe036204b" providerId="ADAL" clId="{4867AA80-ACAD-450B-995C-23AC79799723}" dt="2023-09-01T10:43:29.193" v="620" actId="962"/>
          <ac:picMkLst>
            <pc:docMk/>
            <pc:sldMk cId="3380489041" sldId="338"/>
            <ac:picMk id="5" creationId="{8E704792-9D0F-D6C3-EC30-8CCE2097DFDA}"/>
          </ac:picMkLst>
        </pc:picChg>
        <pc:picChg chg="mod">
          <ac:chgData name="Alle Bloom" userId="58ee6bbe-d688-41ff-be22-30dbe036204b" providerId="ADAL" clId="{4867AA80-ACAD-450B-995C-23AC79799723}" dt="2023-09-01T10:44:10.244" v="798" actId="962"/>
          <ac:picMkLst>
            <pc:docMk/>
            <pc:sldMk cId="3380489041" sldId="338"/>
            <ac:picMk id="6" creationId="{64878777-6D4D-7C3A-1B0F-72E3B4B59C13}"/>
          </ac:picMkLst>
        </pc:picChg>
        <pc:picChg chg="mod">
          <ac:chgData name="Alle Bloom" userId="58ee6bbe-d688-41ff-be22-30dbe036204b" providerId="ADAL" clId="{4867AA80-ACAD-450B-995C-23AC79799723}" dt="2023-09-01T10:44:13.866" v="808" actId="962"/>
          <ac:picMkLst>
            <pc:docMk/>
            <pc:sldMk cId="3380489041" sldId="338"/>
            <ac:picMk id="7" creationId="{60E940FE-9693-8A4B-73DA-2C6477A74963}"/>
          </ac:picMkLst>
        </pc:picChg>
      </pc:sldChg>
      <pc:sldChg chg="modSp mod">
        <pc:chgData name="Alle Bloom" userId="58ee6bbe-d688-41ff-be22-30dbe036204b" providerId="ADAL" clId="{4867AA80-ACAD-450B-995C-23AC79799723}" dt="2023-09-01T10:51:51.489" v="1248" actId="207"/>
        <pc:sldMkLst>
          <pc:docMk/>
          <pc:sldMk cId="3304824987" sldId="339"/>
        </pc:sldMkLst>
        <pc:spChg chg="mod">
          <ac:chgData name="Alle Bloom" userId="58ee6bbe-d688-41ff-be22-30dbe036204b" providerId="ADAL" clId="{4867AA80-ACAD-450B-995C-23AC79799723}" dt="2023-09-01T10:51:51.489" v="1248" actId="207"/>
          <ac:spMkLst>
            <pc:docMk/>
            <pc:sldMk cId="3304824987" sldId="339"/>
            <ac:spMk id="2" creationId="{C9016198-37E8-C779-400B-76AED25EDDAD}"/>
          </ac:spMkLst>
        </pc:spChg>
      </pc:sldChg>
      <pc:sldChg chg="addSp modSp mod">
        <pc:chgData name="Alle Bloom" userId="58ee6bbe-d688-41ff-be22-30dbe036204b" providerId="ADAL" clId="{4867AA80-ACAD-450B-995C-23AC79799723}" dt="2023-09-01T10:47:54.823" v="1200" actId="13244"/>
        <pc:sldMkLst>
          <pc:docMk/>
          <pc:sldMk cId="347435193" sldId="340"/>
        </pc:sldMkLst>
        <pc:spChg chg="add mod">
          <ac:chgData name="Alle Bloom" userId="58ee6bbe-d688-41ff-be22-30dbe036204b" providerId="ADAL" clId="{4867AA80-ACAD-450B-995C-23AC79799723}" dt="2023-09-01T10:47:53.515" v="1199" actId="13244"/>
          <ac:spMkLst>
            <pc:docMk/>
            <pc:sldMk cId="347435193" sldId="340"/>
            <ac:spMk id="2" creationId="{F1484669-855A-77E5-7513-74B641EBEE7A}"/>
          </ac:spMkLst>
        </pc:spChg>
        <pc:spChg chg="mod">
          <ac:chgData name="Alle Bloom" userId="58ee6bbe-d688-41ff-be22-30dbe036204b" providerId="ADAL" clId="{4867AA80-ACAD-450B-995C-23AC79799723}" dt="2023-09-01T10:47:54.823" v="1200" actId="13244"/>
          <ac:spMkLst>
            <pc:docMk/>
            <pc:sldMk cId="347435193" sldId="340"/>
            <ac:spMk id="4" creationId="{04E6AB72-C083-D696-8884-CC09A5DDC1E1}"/>
          </ac:spMkLst>
        </pc:spChg>
        <pc:picChg chg="mod">
          <ac:chgData name="Alle Bloom" userId="58ee6bbe-d688-41ff-be22-30dbe036204b" providerId="ADAL" clId="{4867AA80-ACAD-450B-995C-23AC79799723}" dt="2023-09-01T10:44:27.571" v="918" actId="962"/>
          <ac:picMkLst>
            <pc:docMk/>
            <pc:sldMk cId="347435193" sldId="340"/>
            <ac:picMk id="6" creationId="{59F7F2A2-CC5D-72CE-46C0-5B2EBFAF06C9}"/>
          </ac:picMkLst>
        </pc:picChg>
      </pc:sldChg>
      <pc:sldChg chg="modSp mod">
        <pc:chgData name="Alle Bloom" userId="58ee6bbe-d688-41ff-be22-30dbe036204b" providerId="ADAL" clId="{4867AA80-ACAD-450B-995C-23AC79799723}" dt="2023-09-01T10:51:57.386" v="1251" actId="207"/>
        <pc:sldMkLst>
          <pc:docMk/>
          <pc:sldMk cId="771943140" sldId="341"/>
        </pc:sldMkLst>
        <pc:spChg chg="mod">
          <ac:chgData name="Alle Bloom" userId="58ee6bbe-d688-41ff-be22-30dbe036204b" providerId="ADAL" clId="{4867AA80-ACAD-450B-995C-23AC79799723}" dt="2023-09-01T10:51:57.386" v="1251" actId="207"/>
          <ac:spMkLst>
            <pc:docMk/>
            <pc:sldMk cId="771943140" sldId="341"/>
            <ac:spMk id="2" creationId="{C9016198-37E8-C779-400B-76AED25EDDAD}"/>
          </ac:spMkLst>
        </pc:spChg>
      </pc:sldChg>
      <pc:sldChg chg="addSp modSp mod">
        <pc:chgData name="Alle Bloom" userId="58ee6bbe-d688-41ff-be22-30dbe036204b" providerId="ADAL" clId="{4867AA80-ACAD-450B-995C-23AC79799723}" dt="2023-09-01T10:48:02.522" v="1202" actId="13244"/>
        <pc:sldMkLst>
          <pc:docMk/>
          <pc:sldMk cId="2390506543" sldId="342"/>
        </pc:sldMkLst>
        <pc:spChg chg="add mod">
          <ac:chgData name="Alle Bloom" userId="58ee6bbe-d688-41ff-be22-30dbe036204b" providerId="ADAL" clId="{4867AA80-ACAD-450B-995C-23AC79799723}" dt="2023-09-01T10:48:01.582" v="1201" actId="13244"/>
          <ac:spMkLst>
            <pc:docMk/>
            <pc:sldMk cId="2390506543" sldId="342"/>
            <ac:spMk id="2" creationId="{AEBF81BF-BCD8-1D94-F831-F55690892848}"/>
          </ac:spMkLst>
        </pc:spChg>
        <pc:spChg chg="mod">
          <ac:chgData name="Alle Bloom" userId="58ee6bbe-d688-41ff-be22-30dbe036204b" providerId="ADAL" clId="{4867AA80-ACAD-450B-995C-23AC79799723}" dt="2023-09-01T10:48:02.522" v="1202" actId="13244"/>
          <ac:spMkLst>
            <pc:docMk/>
            <pc:sldMk cId="2390506543" sldId="342"/>
            <ac:spMk id="4" creationId="{90C8DBCE-DBF1-3147-CE27-449FF2F36AA7}"/>
          </ac:spMkLst>
        </pc:spChg>
        <pc:grpChg chg="mod">
          <ac:chgData name="Alle Bloom" userId="58ee6bbe-d688-41ff-be22-30dbe036204b" providerId="ADAL" clId="{4867AA80-ACAD-450B-995C-23AC79799723}" dt="2023-09-01T10:44:36.930" v="956" actId="962"/>
          <ac:grpSpMkLst>
            <pc:docMk/>
            <pc:sldMk cId="2390506543" sldId="342"/>
            <ac:grpSpMk id="5" creationId="{CB42BF51-3105-BC61-C50E-359E73F31157}"/>
          </ac:grpSpMkLst>
        </pc:grpChg>
      </pc:sldChg>
      <pc:sldChg chg="modSp mod">
        <pc:chgData name="Alle Bloom" userId="58ee6bbe-d688-41ff-be22-30dbe036204b" providerId="ADAL" clId="{4867AA80-ACAD-450B-995C-23AC79799723}" dt="2023-09-01T10:52:02.645" v="1254" actId="207"/>
        <pc:sldMkLst>
          <pc:docMk/>
          <pc:sldMk cId="792790707" sldId="343"/>
        </pc:sldMkLst>
        <pc:spChg chg="mod">
          <ac:chgData name="Alle Bloom" userId="58ee6bbe-d688-41ff-be22-30dbe036204b" providerId="ADAL" clId="{4867AA80-ACAD-450B-995C-23AC79799723}" dt="2023-09-01T10:52:02.645" v="1254" actId="207"/>
          <ac:spMkLst>
            <pc:docMk/>
            <pc:sldMk cId="792790707" sldId="343"/>
            <ac:spMk id="2" creationId="{C9016198-37E8-C779-400B-76AED25EDDAD}"/>
          </ac:spMkLst>
        </pc:spChg>
      </pc:sldChg>
      <pc:sldChg chg="addSp modSp mod">
        <pc:chgData name="Alle Bloom" userId="58ee6bbe-d688-41ff-be22-30dbe036204b" providerId="ADAL" clId="{4867AA80-ACAD-450B-995C-23AC79799723}" dt="2023-09-01T10:48:13.237" v="1204" actId="13244"/>
        <pc:sldMkLst>
          <pc:docMk/>
          <pc:sldMk cId="2437969401" sldId="344"/>
        </pc:sldMkLst>
        <pc:spChg chg="add mod">
          <ac:chgData name="Alle Bloom" userId="58ee6bbe-d688-41ff-be22-30dbe036204b" providerId="ADAL" clId="{4867AA80-ACAD-450B-995C-23AC79799723}" dt="2023-09-01T10:48:09.330" v="1203" actId="13244"/>
          <ac:spMkLst>
            <pc:docMk/>
            <pc:sldMk cId="2437969401" sldId="344"/>
            <ac:spMk id="2" creationId="{37459838-50CC-2303-AAD3-0A6FD9168254}"/>
          </ac:spMkLst>
        </pc:spChg>
        <pc:picChg chg="mod">
          <ac:chgData name="Alle Bloom" userId="58ee6bbe-d688-41ff-be22-30dbe036204b" providerId="ADAL" clId="{4867AA80-ACAD-450B-995C-23AC79799723}" dt="2023-09-01T10:48:13.237" v="1204" actId="13244"/>
          <ac:picMkLst>
            <pc:docMk/>
            <pc:sldMk cId="2437969401" sldId="344"/>
            <ac:picMk id="6" creationId="{BDEBCD09-058B-D266-658A-2038F8487D17}"/>
          </ac:picMkLst>
        </pc:picChg>
      </pc:sldChg>
      <pc:sldChg chg="add del">
        <pc:chgData name="Alle Bloom" userId="58ee6bbe-d688-41ff-be22-30dbe036204b" providerId="ADAL" clId="{4867AA80-ACAD-450B-995C-23AC79799723}" dt="2023-09-01T10:40:24.847" v="29" actId="47"/>
        <pc:sldMkLst>
          <pc:docMk/>
          <pc:sldMk cId="1253504696" sldId="345"/>
        </pc:sldMkLst>
      </pc:sldChg>
      <pc:sldChg chg="modSp mod">
        <pc:chgData name="Alle Bloom" userId="58ee6bbe-d688-41ff-be22-30dbe036204b" providerId="ADAL" clId="{4867AA80-ACAD-450B-995C-23AC79799723}" dt="2023-09-01T10:42:09.653" v="94" actId="962"/>
        <pc:sldMkLst>
          <pc:docMk/>
          <pc:sldMk cId="2297789896" sldId="348"/>
        </pc:sldMkLst>
        <pc:picChg chg="mod">
          <ac:chgData name="Alle Bloom" userId="58ee6bbe-d688-41ff-be22-30dbe036204b" providerId="ADAL" clId="{4867AA80-ACAD-450B-995C-23AC79799723}" dt="2023-09-01T10:42:09.653" v="94" actId="962"/>
          <ac:picMkLst>
            <pc:docMk/>
            <pc:sldMk cId="2297789896" sldId="348"/>
            <ac:picMk id="6" creationId="{FFB8E375-BB8B-44CC-E791-F17B931DCF28}"/>
          </ac:picMkLst>
        </pc:picChg>
      </pc:sldChg>
      <pc:sldChg chg="modSp add del mod">
        <pc:chgData name="Alle Bloom" userId="58ee6bbe-d688-41ff-be22-30dbe036204b" providerId="ADAL" clId="{4867AA80-ACAD-450B-995C-23AC79799723}" dt="2023-09-01T10:50:41.368" v="1233" actId="1036"/>
        <pc:sldMkLst>
          <pc:docMk/>
          <pc:sldMk cId="0" sldId="352"/>
        </pc:sldMkLst>
        <pc:spChg chg="mod">
          <ac:chgData name="Alle Bloom" userId="58ee6bbe-d688-41ff-be22-30dbe036204b" providerId="ADAL" clId="{4867AA80-ACAD-450B-995C-23AC79799723}" dt="2023-09-01T10:48:53.453" v="1214" actId="13244"/>
          <ac:spMkLst>
            <pc:docMk/>
            <pc:sldMk cId="0" sldId="352"/>
            <ac:spMk id="6" creationId="{00000000-0000-0000-0000-000000000000}"/>
          </ac:spMkLst>
        </pc:spChg>
        <pc:spChg chg="mod">
          <ac:chgData name="Alle Bloom" userId="58ee6bbe-d688-41ff-be22-30dbe036204b" providerId="ADAL" clId="{4867AA80-ACAD-450B-995C-23AC79799723}" dt="2023-09-01T10:48:58.623" v="1216" actId="13244"/>
          <ac:spMkLst>
            <pc:docMk/>
            <pc:sldMk cId="0" sldId="352"/>
            <ac:spMk id="7" creationId="{00000000-0000-0000-0000-000000000000}"/>
          </ac:spMkLst>
        </pc:spChg>
        <pc:spChg chg="mod">
          <ac:chgData name="Alle Bloom" userId="58ee6bbe-d688-41ff-be22-30dbe036204b" providerId="ADAL" clId="{4867AA80-ACAD-450B-995C-23AC79799723}" dt="2023-09-01T10:49:06.665" v="1217" actId="13244"/>
          <ac:spMkLst>
            <pc:docMk/>
            <pc:sldMk cId="0" sldId="352"/>
            <ac:spMk id="11" creationId="{00000000-0000-0000-0000-000000000000}"/>
          </ac:spMkLst>
        </pc:spChg>
        <pc:spChg chg="mod">
          <ac:chgData name="Alle Bloom" userId="58ee6bbe-d688-41ff-be22-30dbe036204b" providerId="ADAL" clId="{4867AA80-ACAD-450B-995C-23AC79799723}" dt="2023-09-01T10:49:24.380" v="1219" actId="13244"/>
          <ac:spMkLst>
            <pc:docMk/>
            <pc:sldMk cId="0" sldId="352"/>
            <ac:spMk id="19" creationId="{00000000-0000-0000-0000-000000000000}"/>
          </ac:spMkLst>
        </pc:spChg>
        <pc:spChg chg="mod">
          <ac:chgData name="Alle Bloom" userId="58ee6bbe-d688-41ff-be22-30dbe036204b" providerId="ADAL" clId="{4867AA80-ACAD-450B-995C-23AC79799723}" dt="2023-09-01T10:49:39.489" v="1221" actId="13244"/>
          <ac:spMkLst>
            <pc:docMk/>
            <pc:sldMk cId="0" sldId="352"/>
            <ac:spMk id="27" creationId="{00000000-0000-0000-0000-000000000000}"/>
          </ac:spMkLst>
        </pc:spChg>
        <pc:spChg chg="mod">
          <ac:chgData name="Alle Bloom" userId="58ee6bbe-d688-41ff-be22-30dbe036204b" providerId="ADAL" clId="{4867AA80-ACAD-450B-995C-23AC79799723}" dt="2023-09-01T10:50:41.368" v="1233" actId="1036"/>
          <ac:spMkLst>
            <pc:docMk/>
            <pc:sldMk cId="0" sldId="352"/>
            <ac:spMk id="33" creationId="{00000000-0000-0000-0000-000000000000}"/>
          </ac:spMkLst>
        </pc:spChg>
        <pc:spChg chg="mod">
          <ac:chgData name="Alle Bloom" userId="58ee6bbe-d688-41ff-be22-30dbe036204b" providerId="ADAL" clId="{4867AA80-ACAD-450B-995C-23AC79799723}" dt="2023-09-01T10:50:41.368" v="1233" actId="1036"/>
          <ac:spMkLst>
            <pc:docMk/>
            <pc:sldMk cId="0" sldId="352"/>
            <ac:spMk id="34" creationId="{00000000-0000-0000-0000-000000000000}"/>
          </ac:spMkLst>
        </pc:spChg>
        <pc:spChg chg="mod">
          <ac:chgData name="Alle Bloom" userId="58ee6bbe-d688-41ff-be22-30dbe036204b" providerId="ADAL" clId="{4867AA80-ACAD-450B-995C-23AC79799723}" dt="2023-09-01T10:49:53.332" v="1223" actId="13244"/>
          <ac:spMkLst>
            <pc:docMk/>
            <pc:sldMk cId="0" sldId="352"/>
            <ac:spMk id="35" creationId="{00000000-0000-0000-0000-000000000000}"/>
          </ac:spMkLst>
        </pc:spChg>
        <pc:grpChg chg="mod">
          <ac:chgData name="Alle Bloom" userId="58ee6bbe-d688-41ff-be22-30dbe036204b" providerId="ADAL" clId="{4867AA80-ACAD-450B-995C-23AC79799723}" dt="2023-09-01T10:45:02.012" v="1027" actId="962"/>
          <ac:grpSpMkLst>
            <pc:docMk/>
            <pc:sldMk cId="0" sldId="352"/>
            <ac:grpSpMk id="2" creationId="{00000000-0000-0000-0000-000000000000}"/>
          </ac:grpSpMkLst>
        </pc:grpChg>
        <pc:grpChg chg="mod">
          <ac:chgData name="Alle Bloom" userId="58ee6bbe-d688-41ff-be22-30dbe036204b" providerId="ADAL" clId="{4867AA80-ACAD-450B-995C-23AC79799723}" dt="2023-09-01T10:49:10.007" v="1218" actId="167"/>
          <ac:grpSpMkLst>
            <pc:docMk/>
            <pc:sldMk cId="0" sldId="352"/>
            <ac:grpSpMk id="8" creationId="{00000000-0000-0000-0000-000000000000}"/>
          </ac:grpSpMkLst>
        </pc:grpChg>
        <pc:grpChg chg="mod">
          <ac:chgData name="Alle Bloom" userId="58ee6bbe-d688-41ff-be22-30dbe036204b" providerId="ADAL" clId="{4867AA80-ACAD-450B-995C-23AC79799723}" dt="2023-09-01T10:45:09.727" v="1029" actId="962"/>
          <ac:grpSpMkLst>
            <pc:docMk/>
            <pc:sldMk cId="0" sldId="352"/>
            <ac:grpSpMk id="12" creationId="{00000000-0000-0000-0000-000000000000}"/>
          </ac:grpSpMkLst>
        </pc:grpChg>
        <pc:grpChg chg="mod">
          <ac:chgData name="Alle Bloom" userId="58ee6bbe-d688-41ff-be22-30dbe036204b" providerId="ADAL" clId="{4867AA80-ACAD-450B-995C-23AC79799723}" dt="2023-09-01T10:49:29.945" v="1220" actId="167"/>
          <ac:grpSpMkLst>
            <pc:docMk/>
            <pc:sldMk cId="0" sldId="352"/>
            <ac:grpSpMk id="16" creationId="{00000000-0000-0000-0000-000000000000}"/>
          </ac:grpSpMkLst>
        </pc:grpChg>
        <pc:grpChg chg="mod">
          <ac:chgData name="Alle Bloom" userId="58ee6bbe-d688-41ff-be22-30dbe036204b" providerId="ADAL" clId="{4867AA80-ACAD-450B-995C-23AC79799723}" dt="2023-09-01T10:45:16.074" v="1031" actId="962"/>
          <ac:grpSpMkLst>
            <pc:docMk/>
            <pc:sldMk cId="0" sldId="352"/>
            <ac:grpSpMk id="20" creationId="{00000000-0000-0000-0000-000000000000}"/>
          </ac:grpSpMkLst>
        </pc:grpChg>
        <pc:grpChg chg="mod">
          <ac:chgData name="Alle Bloom" userId="58ee6bbe-d688-41ff-be22-30dbe036204b" providerId="ADAL" clId="{4867AA80-ACAD-450B-995C-23AC79799723}" dt="2023-09-01T10:49:45.767" v="1222" actId="167"/>
          <ac:grpSpMkLst>
            <pc:docMk/>
            <pc:sldMk cId="0" sldId="352"/>
            <ac:grpSpMk id="24" creationId="{00000000-0000-0000-0000-000000000000}"/>
          </ac:grpSpMkLst>
        </pc:grpChg>
        <pc:grpChg chg="mod">
          <ac:chgData name="Alle Bloom" userId="58ee6bbe-d688-41ff-be22-30dbe036204b" providerId="ADAL" clId="{4867AA80-ACAD-450B-995C-23AC79799723}" dt="2023-09-01T10:45:19.661" v="1033" actId="962"/>
          <ac:grpSpMkLst>
            <pc:docMk/>
            <pc:sldMk cId="0" sldId="352"/>
            <ac:grpSpMk id="28" creationId="{00000000-0000-0000-0000-000000000000}"/>
          </ac:grpSpMkLst>
        </pc:grpChg>
        <pc:grpChg chg="mod">
          <ac:chgData name="Alle Bloom" userId="58ee6bbe-d688-41ff-be22-30dbe036204b" providerId="ADAL" clId="{4867AA80-ACAD-450B-995C-23AC79799723}" dt="2023-09-01T10:50:41.368" v="1233" actId="1036"/>
          <ac:grpSpMkLst>
            <pc:docMk/>
            <pc:sldMk cId="0" sldId="352"/>
            <ac:grpSpMk id="32" creationId="{00000000-0000-0000-0000-000000000000}"/>
          </ac:grpSpMkLst>
        </pc:grpChg>
      </pc:sldChg>
      <pc:sldMasterChg chg="addSldLayout delSldLayout">
        <pc:chgData name="Alle Bloom" userId="58ee6bbe-d688-41ff-be22-30dbe036204b" providerId="ADAL" clId="{4867AA80-ACAD-450B-995C-23AC79799723}" dt="2023-09-01T10:40:23.521" v="28" actId="47"/>
        <pc:sldMasterMkLst>
          <pc:docMk/>
          <pc:sldMasterMk cId="3443375123" sldId="2147483744"/>
        </pc:sldMasterMkLst>
        <pc:sldLayoutChg chg="del">
          <pc:chgData name="Alle Bloom" userId="58ee6bbe-d688-41ff-be22-30dbe036204b" providerId="ADAL" clId="{4867AA80-ACAD-450B-995C-23AC79799723}" dt="2023-09-01T10:40:17.240" v="7" actId="47"/>
          <pc:sldLayoutMkLst>
            <pc:docMk/>
            <pc:sldMasterMk cId="3443375123" sldId="2147483744"/>
            <pc:sldLayoutMk cId="1902497152" sldId="2147483710"/>
          </pc:sldLayoutMkLst>
        </pc:sldLayoutChg>
        <pc:sldLayoutChg chg="add del">
          <pc:chgData name="Alle Bloom" userId="58ee6bbe-d688-41ff-be22-30dbe036204b" providerId="ADAL" clId="{4867AA80-ACAD-450B-995C-23AC79799723}" dt="2023-09-01T10:40:23.521" v="28" actId="47"/>
          <pc:sldLayoutMkLst>
            <pc:docMk/>
            <pc:sldMasterMk cId="3443375123" sldId="2147483744"/>
            <pc:sldLayoutMk cId="353943030" sldId="2147483742"/>
          </pc:sldLayoutMkLst>
        </pc:sldLayoutChg>
      </pc:sldMasterChg>
    </pc:docChg>
  </pc:docChgLst>
  <pc:docChgLst>
    <pc:chgData name="Alle Bloom" userId="58ee6bbe-d688-41ff-be22-30dbe036204b" providerId="ADAL" clId="{52DFA3AF-4655-4042-8B6E-62A944578E68}"/>
    <pc:docChg chg="custSel addSld delSld modSld sldOrd">
      <pc:chgData name="Alle Bloom" userId="58ee6bbe-d688-41ff-be22-30dbe036204b" providerId="ADAL" clId="{52DFA3AF-4655-4042-8B6E-62A944578E68}" dt="2023-08-03T14:24:21.629" v="1025" actId="20577"/>
      <pc:docMkLst>
        <pc:docMk/>
      </pc:docMkLst>
      <pc:sldChg chg="modNotesTx">
        <pc:chgData name="Alle Bloom" userId="58ee6bbe-d688-41ff-be22-30dbe036204b" providerId="ADAL" clId="{52DFA3AF-4655-4042-8B6E-62A944578E68}" dt="2023-08-03T12:55:43.602" v="895"/>
        <pc:sldMkLst>
          <pc:docMk/>
          <pc:sldMk cId="3841458078" sldId="261"/>
        </pc:sldMkLst>
      </pc:sldChg>
      <pc:sldChg chg="modNotesTx">
        <pc:chgData name="Alle Bloom" userId="58ee6bbe-d688-41ff-be22-30dbe036204b" providerId="ADAL" clId="{52DFA3AF-4655-4042-8B6E-62A944578E68}" dt="2023-08-03T12:59:24.730" v="924"/>
        <pc:sldMkLst>
          <pc:docMk/>
          <pc:sldMk cId="1212910310" sldId="292"/>
        </pc:sldMkLst>
      </pc:sldChg>
      <pc:sldChg chg="modNotesTx">
        <pc:chgData name="Alle Bloom" userId="58ee6bbe-d688-41ff-be22-30dbe036204b" providerId="ADAL" clId="{52DFA3AF-4655-4042-8B6E-62A944578E68}" dt="2023-08-03T12:56:01.720" v="897"/>
        <pc:sldMkLst>
          <pc:docMk/>
          <pc:sldMk cId="1083830485" sldId="324"/>
        </pc:sldMkLst>
      </pc:sldChg>
      <pc:sldChg chg="modNotesTx">
        <pc:chgData name="Alle Bloom" userId="58ee6bbe-d688-41ff-be22-30dbe036204b" providerId="ADAL" clId="{52DFA3AF-4655-4042-8B6E-62A944578E68}" dt="2023-08-03T12:56:13.289" v="898"/>
        <pc:sldMkLst>
          <pc:docMk/>
          <pc:sldMk cId="2300554293" sldId="325"/>
        </pc:sldMkLst>
      </pc:sldChg>
      <pc:sldChg chg="modNotesTx">
        <pc:chgData name="Alle Bloom" userId="58ee6bbe-d688-41ff-be22-30dbe036204b" providerId="ADAL" clId="{52DFA3AF-4655-4042-8B6E-62A944578E68}" dt="2023-08-03T12:56:20.262" v="899"/>
        <pc:sldMkLst>
          <pc:docMk/>
          <pc:sldMk cId="1306795014" sldId="326"/>
        </pc:sldMkLst>
      </pc:sldChg>
      <pc:sldChg chg="modNotesTx">
        <pc:chgData name="Alle Bloom" userId="58ee6bbe-d688-41ff-be22-30dbe036204b" providerId="ADAL" clId="{52DFA3AF-4655-4042-8B6E-62A944578E68}" dt="2023-08-03T12:56:29.321" v="900"/>
        <pc:sldMkLst>
          <pc:docMk/>
          <pc:sldMk cId="1291596809" sldId="327"/>
        </pc:sldMkLst>
      </pc:sldChg>
      <pc:sldChg chg="modNotesTx">
        <pc:chgData name="Alle Bloom" userId="58ee6bbe-d688-41ff-be22-30dbe036204b" providerId="ADAL" clId="{52DFA3AF-4655-4042-8B6E-62A944578E68}" dt="2023-08-03T12:56:36.713" v="901"/>
        <pc:sldMkLst>
          <pc:docMk/>
          <pc:sldMk cId="2895103632" sldId="328"/>
        </pc:sldMkLst>
      </pc:sldChg>
      <pc:sldChg chg="modSp mod modNotesTx">
        <pc:chgData name="Alle Bloom" userId="58ee6bbe-d688-41ff-be22-30dbe036204b" providerId="ADAL" clId="{52DFA3AF-4655-4042-8B6E-62A944578E68}" dt="2023-08-03T12:56:45.954" v="902"/>
        <pc:sldMkLst>
          <pc:docMk/>
          <pc:sldMk cId="1201080068" sldId="329"/>
        </pc:sldMkLst>
        <pc:spChg chg="mod">
          <ac:chgData name="Alle Bloom" userId="58ee6bbe-d688-41ff-be22-30dbe036204b" providerId="ADAL" clId="{52DFA3AF-4655-4042-8B6E-62A944578E68}" dt="2023-08-02T14:45:56.503" v="211" actId="20577"/>
          <ac:spMkLst>
            <pc:docMk/>
            <pc:sldMk cId="1201080068" sldId="329"/>
            <ac:spMk id="6" creationId="{996367B0-C094-B194-DF3E-FE22D4BA72AA}"/>
          </ac:spMkLst>
        </pc:spChg>
      </pc:sldChg>
      <pc:sldChg chg="modSp mod modNotesTx">
        <pc:chgData name="Alle Bloom" userId="58ee6bbe-d688-41ff-be22-30dbe036204b" providerId="ADAL" clId="{52DFA3AF-4655-4042-8B6E-62A944578E68}" dt="2023-08-03T12:56:58.063" v="905" actId="20577"/>
        <pc:sldMkLst>
          <pc:docMk/>
          <pc:sldMk cId="2645760149" sldId="330"/>
        </pc:sldMkLst>
        <pc:spChg chg="mod">
          <ac:chgData name="Alle Bloom" userId="58ee6bbe-d688-41ff-be22-30dbe036204b" providerId="ADAL" clId="{52DFA3AF-4655-4042-8B6E-62A944578E68}" dt="2023-08-02T15:19:57.782" v="222" actId="20577"/>
          <ac:spMkLst>
            <pc:docMk/>
            <pc:sldMk cId="2645760149" sldId="330"/>
            <ac:spMk id="6" creationId="{996367B0-C094-B194-DF3E-FE22D4BA72AA}"/>
          </ac:spMkLst>
        </pc:spChg>
      </pc:sldChg>
      <pc:sldChg chg="modNotesTx">
        <pc:chgData name="Alle Bloom" userId="58ee6bbe-d688-41ff-be22-30dbe036204b" providerId="ADAL" clId="{52DFA3AF-4655-4042-8B6E-62A944578E68}" dt="2023-08-03T12:57:05.640" v="906"/>
        <pc:sldMkLst>
          <pc:docMk/>
          <pc:sldMk cId="3767884630" sldId="331"/>
        </pc:sldMkLst>
      </pc:sldChg>
      <pc:sldChg chg="modSp mod modNotesTx">
        <pc:chgData name="Alle Bloom" userId="58ee6bbe-d688-41ff-be22-30dbe036204b" providerId="ADAL" clId="{52DFA3AF-4655-4042-8B6E-62A944578E68}" dt="2023-08-03T12:57:19.290" v="908" actId="20577"/>
        <pc:sldMkLst>
          <pc:docMk/>
          <pc:sldMk cId="3069501920" sldId="332"/>
        </pc:sldMkLst>
        <pc:spChg chg="mod">
          <ac:chgData name="Alle Bloom" userId="58ee6bbe-d688-41ff-be22-30dbe036204b" providerId="ADAL" clId="{52DFA3AF-4655-4042-8B6E-62A944578E68}" dt="2023-08-02T16:12:05.272" v="244" actId="20577"/>
          <ac:spMkLst>
            <pc:docMk/>
            <pc:sldMk cId="3069501920" sldId="332"/>
            <ac:spMk id="3" creationId="{8972999B-007D-D189-51FD-A9B7AF3EB2AE}"/>
          </ac:spMkLst>
        </pc:spChg>
      </pc:sldChg>
      <pc:sldChg chg="modNotesTx">
        <pc:chgData name="Alle Bloom" userId="58ee6bbe-d688-41ff-be22-30dbe036204b" providerId="ADAL" clId="{52DFA3AF-4655-4042-8B6E-62A944578E68}" dt="2023-08-03T12:57:35.956" v="909"/>
        <pc:sldMkLst>
          <pc:docMk/>
          <pc:sldMk cId="3614592098" sldId="333"/>
        </pc:sldMkLst>
      </pc:sldChg>
      <pc:sldChg chg="modNotesTx">
        <pc:chgData name="Alle Bloom" userId="58ee6bbe-d688-41ff-be22-30dbe036204b" providerId="ADAL" clId="{52DFA3AF-4655-4042-8B6E-62A944578E68}" dt="2023-08-03T12:57:54.554" v="911"/>
        <pc:sldMkLst>
          <pc:docMk/>
          <pc:sldMk cId="3993311720" sldId="334"/>
        </pc:sldMkLst>
      </pc:sldChg>
      <pc:sldChg chg="modNotesTx">
        <pc:chgData name="Alle Bloom" userId="58ee6bbe-d688-41ff-be22-30dbe036204b" providerId="ADAL" clId="{52DFA3AF-4655-4042-8B6E-62A944578E68}" dt="2023-08-03T12:58:03.603" v="913" actId="20577"/>
        <pc:sldMkLst>
          <pc:docMk/>
          <pc:sldMk cId="2616439448" sldId="335"/>
        </pc:sldMkLst>
      </pc:sldChg>
      <pc:sldChg chg="modNotesTx">
        <pc:chgData name="Alle Bloom" userId="58ee6bbe-d688-41ff-be22-30dbe036204b" providerId="ADAL" clId="{52DFA3AF-4655-4042-8B6E-62A944578E68}" dt="2023-08-03T12:58:11.873" v="914"/>
        <pc:sldMkLst>
          <pc:docMk/>
          <pc:sldMk cId="3604979626" sldId="336"/>
        </pc:sldMkLst>
      </pc:sldChg>
      <pc:sldChg chg="modNotesTx">
        <pc:chgData name="Alle Bloom" userId="58ee6bbe-d688-41ff-be22-30dbe036204b" providerId="ADAL" clId="{52DFA3AF-4655-4042-8B6E-62A944578E68}" dt="2023-08-03T12:58:16.326" v="915"/>
        <pc:sldMkLst>
          <pc:docMk/>
          <pc:sldMk cId="313598556" sldId="337"/>
        </pc:sldMkLst>
      </pc:sldChg>
      <pc:sldChg chg="modNotesTx">
        <pc:chgData name="Alle Bloom" userId="58ee6bbe-d688-41ff-be22-30dbe036204b" providerId="ADAL" clId="{52DFA3AF-4655-4042-8B6E-62A944578E68}" dt="2023-08-03T12:58:21.191" v="916"/>
        <pc:sldMkLst>
          <pc:docMk/>
          <pc:sldMk cId="3380489041" sldId="338"/>
        </pc:sldMkLst>
      </pc:sldChg>
      <pc:sldChg chg="modNotesTx">
        <pc:chgData name="Alle Bloom" userId="58ee6bbe-d688-41ff-be22-30dbe036204b" providerId="ADAL" clId="{52DFA3AF-4655-4042-8B6E-62A944578E68}" dt="2023-08-03T12:58:31.291" v="917"/>
        <pc:sldMkLst>
          <pc:docMk/>
          <pc:sldMk cId="3304824987" sldId="339"/>
        </pc:sldMkLst>
      </pc:sldChg>
      <pc:sldChg chg="modNotesTx">
        <pc:chgData name="Alle Bloom" userId="58ee6bbe-d688-41ff-be22-30dbe036204b" providerId="ADAL" clId="{52DFA3AF-4655-4042-8B6E-62A944578E68}" dt="2023-08-03T12:58:48.828" v="918"/>
        <pc:sldMkLst>
          <pc:docMk/>
          <pc:sldMk cId="347435193" sldId="340"/>
        </pc:sldMkLst>
      </pc:sldChg>
      <pc:sldChg chg="modNotesTx">
        <pc:chgData name="Alle Bloom" userId="58ee6bbe-d688-41ff-be22-30dbe036204b" providerId="ADAL" clId="{52DFA3AF-4655-4042-8B6E-62A944578E68}" dt="2023-08-03T12:58:56.046" v="919"/>
        <pc:sldMkLst>
          <pc:docMk/>
          <pc:sldMk cId="771943140" sldId="341"/>
        </pc:sldMkLst>
      </pc:sldChg>
      <pc:sldChg chg="modNotesTx">
        <pc:chgData name="Alle Bloom" userId="58ee6bbe-d688-41ff-be22-30dbe036204b" providerId="ADAL" clId="{52DFA3AF-4655-4042-8B6E-62A944578E68}" dt="2023-08-03T12:59:01.343" v="920"/>
        <pc:sldMkLst>
          <pc:docMk/>
          <pc:sldMk cId="2390506543" sldId="342"/>
        </pc:sldMkLst>
      </pc:sldChg>
      <pc:sldChg chg="modNotesTx">
        <pc:chgData name="Alle Bloom" userId="58ee6bbe-d688-41ff-be22-30dbe036204b" providerId="ADAL" clId="{52DFA3AF-4655-4042-8B6E-62A944578E68}" dt="2023-08-03T12:59:08.145" v="921"/>
        <pc:sldMkLst>
          <pc:docMk/>
          <pc:sldMk cId="792790707" sldId="343"/>
        </pc:sldMkLst>
      </pc:sldChg>
      <pc:sldChg chg="modNotesTx">
        <pc:chgData name="Alle Bloom" userId="58ee6bbe-d688-41ff-be22-30dbe036204b" providerId="ADAL" clId="{52DFA3AF-4655-4042-8B6E-62A944578E68}" dt="2023-08-03T12:59:13.029" v="922"/>
        <pc:sldMkLst>
          <pc:docMk/>
          <pc:sldMk cId="2437969401" sldId="344"/>
        </pc:sldMkLst>
      </pc:sldChg>
      <pc:sldChg chg="modNotesTx">
        <pc:chgData name="Alle Bloom" userId="58ee6bbe-d688-41ff-be22-30dbe036204b" providerId="ADAL" clId="{52DFA3AF-4655-4042-8B6E-62A944578E68}" dt="2023-08-03T12:59:18.175" v="923"/>
        <pc:sldMkLst>
          <pc:docMk/>
          <pc:sldMk cId="1253504696" sldId="345"/>
        </pc:sldMkLst>
      </pc:sldChg>
      <pc:sldChg chg="new del">
        <pc:chgData name="Alle Bloom" userId="58ee6bbe-d688-41ff-be22-30dbe036204b" providerId="ADAL" clId="{52DFA3AF-4655-4042-8B6E-62A944578E68}" dt="2023-08-02T14:02:53.374" v="2" actId="47"/>
        <pc:sldMkLst>
          <pc:docMk/>
          <pc:sldMk cId="734064189" sldId="346"/>
        </pc:sldMkLst>
      </pc:sldChg>
      <pc:sldChg chg="modSp new mod modNotesTx">
        <pc:chgData name="Alle Bloom" userId="58ee6bbe-d688-41ff-be22-30dbe036204b" providerId="ADAL" clId="{52DFA3AF-4655-4042-8B6E-62A944578E68}" dt="2023-08-03T12:55:50.214" v="896"/>
        <pc:sldMkLst>
          <pc:docMk/>
          <pc:sldMk cId="755467320" sldId="347"/>
        </pc:sldMkLst>
        <pc:spChg chg="mod">
          <ac:chgData name="Alle Bloom" userId="58ee6bbe-d688-41ff-be22-30dbe036204b" providerId="ADAL" clId="{52DFA3AF-4655-4042-8B6E-62A944578E68}" dt="2023-08-02T14:03:03.493" v="41" actId="20577"/>
          <ac:spMkLst>
            <pc:docMk/>
            <pc:sldMk cId="755467320" sldId="347"/>
            <ac:spMk id="2" creationId="{F167B2C8-3810-2BCA-867F-0A2E1361C6CF}"/>
          </ac:spMkLst>
        </pc:spChg>
        <pc:spChg chg="mod">
          <ac:chgData name="Alle Bloom" userId="58ee6bbe-d688-41ff-be22-30dbe036204b" providerId="ADAL" clId="{52DFA3AF-4655-4042-8B6E-62A944578E68}" dt="2023-08-02T14:03:37.233" v="178" actId="20577"/>
          <ac:spMkLst>
            <pc:docMk/>
            <pc:sldMk cId="755467320" sldId="347"/>
            <ac:spMk id="3" creationId="{3C4D530A-1674-865B-DCAD-2EABABD1E4BE}"/>
          </ac:spMkLst>
        </pc:spChg>
      </pc:sldChg>
      <pc:sldChg chg="modSp new mod ord modNotesTx">
        <pc:chgData name="Alle Bloom" userId="58ee6bbe-d688-41ff-be22-30dbe036204b" providerId="ADAL" clId="{52DFA3AF-4655-4042-8B6E-62A944578E68}" dt="2023-08-03T12:57:46.881" v="910"/>
        <pc:sldMkLst>
          <pc:docMk/>
          <pc:sldMk cId="2297789896" sldId="348"/>
        </pc:sldMkLst>
        <pc:spChg chg="mod">
          <ac:chgData name="Alle Bloom" userId="58ee6bbe-d688-41ff-be22-30dbe036204b" providerId="ADAL" clId="{52DFA3AF-4655-4042-8B6E-62A944578E68}" dt="2023-08-02T16:23:39.040" v="292" actId="20577"/>
          <ac:spMkLst>
            <pc:docMk/>
            <pc:sldMk cId="2297789896" sldId="348"/>
            <ac:spMk id="2" creationId="{20DF3F90-D63C-6DE8-A6F1-662B66AC7E95}"/>
          </ac:spMkLst>
        </pc:spChg>
        <pc:spChg chg="mod">
          <ac:chgData name="Alle Bloom" userId="58ee6bbe-d688-41ff-be22-30dbe036204b" providerId="ADAL" clId="{52DFA3AF-4655-4042-8B6E-62A944578E68}" dt="2023-08-03T11:47:31.194" v="893" actId="20577"/>
          <ac:spMkLst>
            <pc:docMk/>
            <pc:sldMk cId="2297789896" sldId="348"/>
            <ac:spMk id="3" creationId="{3BE781A9-4296-7D7C-CB5F-120F6B8AD426}"/>
          </ac:spMkLst>
        </pc:spChg>
      </pc:sldChg>
      <pc:sldChg chg="modSp new mod">
        <pc:chgData name="Alle Bloom" userId="58ee6bbe-d688-41ff-be22-30dbe036204b" providerId="ADAL" clId="{52DFA3AF-4655-4042-8B6E-62A944578E68}" dt="2023-08-03T13:15:36.281" v="944" actId="20577"/>
        <pc:sldMkLst>
          <pc:docMk/>
          <pc:sldMk cId="2493385700" sldId="349"/>
        </pc:sldMkLst>
        <pc:spChg chg="mod">
          <ac:chgData name="Alle Bloom" userId="58ee6bbe-d688-41ff-be22-30dbe036204b" providerId="ADAL" clId="{52DFA3AF-4655-4042-8B6E-62A944578E68}" dt="2023-08-03T13:15:36.281" v="944" actId="20577"/>
          <ac:spMkLst>
            <pc:docMk/>
            <pc:sldMk cId="2493385700" sldId="349"/>
            <ac:spMk id="2" creationId="{E966E8F2-6E01-4E14-4C55-0AA42BA0EE3B}"/>
          </ac:spMkLst>
        </pc:spChg>
      </pc:sldChg>
      <pc:sldChg chg="modSp new mod ord">
        <pc:chgData name="Alle Bloom" userId="58ee6bbe-d688-41ff-be22-30dbe036204b" providerId="ADAL" clId="{52DFA3AF-4655-4042-8B6E-62A944578E68}" dt="2023-08-03T14:24:21.629" v="1025" actId="20577"/>
        <pc:sldMkLst>
          <pc:docMk/>
          <pc:sldMk cId="2727410045" sldId="350"/>
        </pc:sldMkLst>
        <pc:spChg chg="mod">
          <ac:chgData name="Alle Bloom" userId="58ee6bbe-d688-41ff-be22-30dbe036204b" providerId="ADAL" clId="{52DFA3AF-4655-4042-8B6E-62A944578E68}" dt="2023-08-03T14:24:21.629" v="1025" actId="20577"/>
          <ac:spMkLst>
            <pc:docMk/>
            <pc:sldMk cId="2727410045" sldId="350"/>
            <ac:spMk id="2" creationId="{456F2AC4-5F50-214B-EE97-B520049B37EA}"/>
          </ac:spMkLst>
        </pc:spChg>
      </pc:sldChg>
    </pc:docChg>
  </pc:docChgLst>
  <pc:docChgLst>
    <pc:chgData name="Alle" userId="58ee6bbe-d688-41ff-be22-30dbe036204b" providerId="ADAL" clId="{4867AA80-ACAD-450B-995C-23AC79799723}"/>
    <pc:docChg chg="undo redo custSel addSld delSld modSld">
      <pc:chgData name="Alle" userId="58ee6bbe-d688-41ff-be22-30dbe036204b" providerId="ADAL" clId="{4867AA80-ACAD-450B-995C-23AC79799723}" dt="2023-08-29T15:59:03.626" v="1669" actId="47"/>
      <pc:docMkLst>
        <pc:docMk/>
      </pc:docMkLst>
      <pc:sldChg chg="modAnim modNotesTx">
        <pc:chgData name="Alle" userId="58ee6bbe-d688-41ff-be22-30dbe036204b" providerId="ADAL" clId="{4867AA80-ACAD-450B-995C-23AC79799723}" dt="2023-08-29T11:15:16.316" v="1637"/>
        <pc:sldMkLst>
          <pc:docMk/>
          <pc:sldMk cId="3841458078" sldId="261"/>
        </pc:sldMkLst>
      </pc:sldChg>
      <pc:sldChg chg="modNotesTx">
        <pc:chgData name="Alle" userId="58ee6bbe-d688-41ff-be22-30dbe036204b" providerId="ADAL" clId="{4867AA80-ACAD-450B-995C-23AC79799723}" dt="2023-08-29T11:15:30.452" v="1639"/>
        <pc:sldMkLst>
          <pc:docMk/>
          <pc:sldMk cId="1083830485" sldId="324"/>
        </pc:sldMkLst>
      </pc:sldChg>
      <pc:sldChg chg="modNotesTx">
        <pc:chgData name="Alle" userId="58ee6bbe-d688-41ff-be22-30dbe036204b" providerId="ADAL" clId="{4867AA80-ACAD-450B-995C-23AC79799723}" dt="2023-08-29T11:15:45.227" v="1640"/>
        <pc:sldMkLst>
          <pc:docMk/>
          <pc:sldMk cId="2300554293" sldId="325"/>
        </pc:sldMkLst>
      </pc:sldChg>
      <pc:sldChg chg="modNotesTx">
        <pc:chgData name="Alle" userId="58ee6bbe-d688-41ff-be22-30dbe036204b" providerId="ADAL" clId="{4867AA80-ACAD-450B-995C-23AC79799723}" dt="2023-08-29T11:15:55.620" v="1641"/>
        <pc:sldMkLst>
          <pc:docMk/>
          <pc:sldMk cId="1291596809" sldId="327"/>
        </pc:sldMkLst>
      </pc:sldChg>
      <pc:sldChg chg="modNotesTx">
        <pc:chgData name="Alle" userId="58ee6bbe-d688-41ff-be22-30dbe036204b" providerId="ADAL" clId="{4867AA80-ACAD-450B-995C-23AC79799723}" dt="2023-08-29T11:16:05.255" v="1642"/>
        <pc:sldMkLst>
          <pc:docMk/>
          <pc:sldMk cId="2895103632" sldId="328"/>
        </pc:sldMkLst>
      </pc:sldChg>
      <pc:sldChg chg="modSp mod modNotesTx">
        <pc:chgData name="Alle" userId="58ee6bbe-d688-41ff-be22-30dbe036204b" providerId="ADAL" clId="{4867AA80-ACAD-450B-995C-23AC79799723}" dt="2023-08-29T11:16:19.959" v="1644" actId="20577"/>
        <pc:sldMkLst>
          <pc:docMk/>
          <pc:sldMk cId="1201080068" sldId="329"/>
        </pc:sldMkLst>
        <pc:spChg chg="mod">
          <ac:chgData name="Alle" userId="58ee6bbe-d688-41ff-be22-30dbe036204b" providerId="ADAL" clId="{4867AA80-ACAD-450B-995C-23AC79799723}" dt="2023-08-25T10:42:33.757" v="1312" actId="20577"/>
          <ac:spMkLst>
            <pc:docMk/>
            <pc:sldMk cId="1201080068" sldId="329"/>
            <ac:spMk id="6" creationId="{996367B0-C094-B194-DF3E-FE22D4BA72AA}"/>
          </ac:spMkLst>
        </pc:spChg>
      </pc:sldChg>
      <pc:sldChg chg="modNotesTx">
        <pc:chgData name="Alle" userId="58ee6bbe-d688-41ff-be22-30dbe036204b" providerId="ADAL" clId="{4867AA80-ACAD-450B-995C-23AC79799723}" dt="2023-08-24T16:35:08.262" v="1216" actId="20577"/>
        <pc:sldMkLst>
          <pc:docMk/>
          <pc:sldMk cId="3069501920" sldId="332"/>
        </pc:sldMkLst>
      </pc:sldChg>
      <pc:sldChg chg="modSp mod modNotesTx">
        <pc:chgData name="Alle" userId="58ee6bbe-d688-41ff-be22-30dbe036204b" providerId="ADAL" clId="{4867AA80-ACAD-450B-995C-23AC79799723}" dt="2023-08-29T11:17:21.631" v="1646" actId="20577"/>
        <pc:sldMkLst>
          <pc:docMk/>
          <pc:sldMk cId="3993311720" sldId="334"/>
        </pc:sldMkLst>
        <pc:picChg chg="mod">
          <ac:chgData name="Alle" userId="58ee6bbe-d688-41ff-be22-30dbe036204b" providerId="ADAL" clId="{4867AA80-ACAD-450B-995C-23AC79799723}" dt="2023-08-25T09:57:31.429" v="1228" actId="1076"/>
          <ac:picMkLst>
            <pc:docMk/>
            <pc:sldMk cId="3993311720" sldId="334"/>
            <ac:picMk id="12" creationId="{739DEAF8-8A8B-9098-2D40-B1A12BE3B3D0}"/>
          </ac:picMkLst>
        </pc:picChg>
      </pc:sldChg>
      <pc:sldChg chg="modSp">
        <pc:chgData name="Alle" userId="58ee6bbe-d688-41ff-be22-30dbe036204b" providerId="ADAL" clId="{4867AA80-ACAD-450B-995C-23AC79799723}" dt="2023-08-25T08:59:15.304" v="1218" actId="20577"/>
        <pc:sldMkLst>
          <pc:docMk/>
          <pc:sldMk cId="2616439448" sldId="335"/>
        </pc:sldMkLst>
        <pc:spChg chg="mod">
          <ac:chgData name="Alle" userId="58ee6bbe-d688-41ff-be22-30dbe036204b" providerId="ADAL" clId="{4867AA80-ACAD-450B-995C-23AC79799723}" dt="2023-08-25T08:59:15.304" v="1218" actId="20577"/>
          <ac:spMkLst>
            <pc:docMk/>
            <pc:sldMk cId="2616439448" sldId="335"/>
            <ac:spMk id="3" creationId="{C52CA6F8-5709-F4F9-8B1F-43DAB3C1E9BE}"/>
          </ac:spMkLst>
        </pc:spChg>
      </pc:sldChg>
      <pc:sldChg chg="modSp">
        <pc:chgData name="Alle" userId="58ee6bbe-d688-41ff-be22-30dbe036204b" providerId="ADAL" clId="{4867AA80-ACAD-450B-995C-23AC79799723}" dt="2023-08-25T08:59:20.183" v="1219" actId="20577"/>
        <pc:sldMkLst>
          <pc:docMk/>
          <pc:sldMk cId="313598556" sldId="337"/>
        </pc:sldMkLst>
        <pc:spChg chg="mod">
          <ac:chgData name="Alle" userId="58ee6bbe-d688-41ff-be22-30dbe036204b" providerId="ADAL" clId="{4867AA80-ACAD-450B-995C-23AC79799723}" dt="2023-08-25T08:59:20.183" v="1219" actId="20577"/>
          <ac:spMkLst>
            <pc:docMk/>
            <pc:sldMk cId="313598556" sldId="337"/>
            <ac:spMk id="3" creationId="{C52CA6F8-5709-F4F9-8B1F-43DAB3C1E9BE}"/>
          </ac:spMkLst>
        </pc:spChg>
      </pc:sldChg>
      <pc:sldChg chg="modSp">
        <pc:chgData name="Alle" userId="58ee6bbe-d688-41ff-be22-30dbe036204b" providerId="ADAL" clId="{4867AA80-ACAD-450B-995C-23AC79799723}" dt="2023-08-25T08:59:24.944" v="1220" actId="20577"/>
        <pc:sldMkLst>
          <pc:docMk/>
          <pc:sldMk cId="3304824987" sldId="339"/>
        </pc:sldMkLst>
        <pc:spChg chg="mod">
          <ac:chgData name="Alle" userId="58ee6bbe-d688-41ff-be22-30dbe036204b" providerId="ADAL" clId="{4867AA80-ACAD-450B-995C-23AC79799723}" dt="2023-08-25T08:59:24.944" v="1220" actId="20577"/>
          <ac:spMkLst>
            <pc:docMk/>
            <pc:sldMk cId="3304824987" sldId="339"/>
            <ac:spMk id="3" creationId="{C52CA6F8-5709-F4F9-8B1F-43DAB3C1E9BE}"/>
          </ac:spMkLst>
        </pc:spChg>
      </pc:sldChg>
      <pc:sldChg chg="modSp">
        <pc:chgData name="Alle" userId="58ee6bbe-d688-41ff-be22-30dbe036204b" providerId="ADAL" clId="{4867AA80-ACAD-450B-995C-23AC79799723}" dt="2023-08-25T08:59:28.713" v="1221" actId="20577"/>
        <pc:sldMkLst>
          <pc:docMk/>
          <pc:sldMk cId="771943140" sldId="341"/>
        </pc:sldMkLst>
        <pc:spChg chg="mod">
          <ac:chgData name="Alle" userId="58ee6bbe-d688-41ff-be22-30dbe036204b" providerId="ADAL" clId="{4867AA80-ACAD-450B-995C-23AC79799723}" dt="2023-08-25T08:59:28.713" v="1221" actId="20577"/>
          <ac:spMkLst>
            <pc:docMk/>
            <pc:sldMk cId="771943140" sldId="341"/>
            <ac:spMk id="3" creationId="{C52CA6F8-5709-F4F9-8B1F-43DAB3C1E9BE}"/>
          </ac:spMkLst>
        </pc:spChg>
      </pc:sldChg>
      <pc:sldChg chg="modNotesTx">
        <pc:chgData name="Alle" userId="58ee6bbe-d688-41ff-be22-30dbe036204b" providerId="ADAL" clId="{4867AA80-ACAD-450B-995C-23AC79799723}" dt="2023-08-29T11:15:21.777" v="1638"/>
        <pc:sldMkLst>
          <pc:docMk/>
          <pc:sldMk cId="755467320" sldId="347"/>
        </pc:sldMkLst>
      </pc:sldChg>
      <pc:sldChg chg="addSp modSp mod modAnim modNotesTx">
        <pc:chgData name="Alle" userId="58ee6bbe-d688-41ff-be22-30dbe036204b" providerId="ADAL" clId="{4867AA80-ACAD-450B-995C-23AC79799723}" dt="2023-08-29T11:17:14.826" v="1645"/>
        <pc:sldMkLst>
          <pc:docMk/>
          <pc:sldMk cId="2297789896" sldId="348"/>
        </pc:sldMkLst>
        <pc:picChg chg="add mod">
          <ac:chgData name="Alle" userId="58ee6bbe-d688-41ff-be22-30dbe036204b" providerId="ADAL" clId="{4867AA80-ACAD-450B-995C-23AC79799723}" dt="2023-08-25T09:21:48.947" v="1226" actId="1076"/>
          <ac:picMkLst>
            <pc:docMk/>
            <pc:sldMk cId="2297789896" sldId="348"/>
            <ac:picMk id="6" creationId="{FFB8E375-BB8B-44CC-E791-F17B931DCF28}"/>
          </ac:picMkLst>
        </pc:picChg>
      </pc:sldChg>
      <pc:sldChg chg="del">
        <pc:chgData name="Alle" userId="58ee6bbe-d688-41ff-be22-30dbe036204b" providerId="ADAL" clId="{4867AA80-ACAD-450B-995C-23AC79799723}" dt="2023-08-29T10:01:45.385" v="1635" actId="47"/>
        <pc:sldMkLst>
          <pc:docMk/>
          <pc:sldMk cId="2493385700" sldId="349"/>
        </pc:sldMkLst>
      </pc:sldChg>
      <pc:sldChg chg="modSp mod modNotesTx">
        <pc:chgData name="Alle" userId="58ee6bbe-d688-41ff-be22-30dbe036204b" providerId="ADAL" clId="{4867AA80-ACAD-450B-995C-23AC79799723}" dt="2023-08-25T10:46:48.660" v="1359" actId="20577"/>
        <pc:sldMkLst>
          <pc:docMk/>
          <pc:sldMk cId="2727410045" sldId="350"/>
        </pc:sldMkLst>
        <pc:spChg chg="mod">
          <ac:chgData name="Alle" userId="58ee6bbe-d688-41ff-be22-30dbe036204b" providerId="ADAL" clId="{4867AA80-ACAD-450B-995C-23AC79799723}" dt="2023-08-25T10:46:48.660" v="1359" actId="20577"/>
          <ac:spMkLst>
            <pc:docMk/>
            <pc:sldMk cId="2727410045" sldId="350"/>
            <ac:spMk id="3" creationId="{21127A74-97DF-78F5-B234-44527EC8083E}"/>
          </ac:spMkLst>
        </pc:spChg>
      </pc:sldChg>
      <pc:sldChg chg="modSp new mod modNotesTx">
        <pc:chgData name="Alle" userId="58ee6bbe-d688-41ff-be22-30dbe036204b" providerId="ADAL" clId="{4867AA80-ACAD-450B-995C-23AC79799723}" dt="2023-08-24T16:32:49.553" v="1213"/>
        <pc:sldMkLst>
          <pc:docMk/>
          <pc:sldMk cId="3681984857" sldId="351"/>
        </pc:sldMkLst>
        <pc:spChg chg="mod">
          <ac:chgData name="Alle" userId="58ee6bbe-d688-41ff-be22-30dbe036204b" providerId="ADAL" clId="{4867AA80-ACAD-450B-995C-23AC79799723}" dt="2023-08-24T14:44:33.642" v="528" actId="20577"/>
          <ac:spMkLst>
            <pc:docMk/>
            <pc:sldMk cId="3681984857" sldId="351"/>
            <ac:spMk id="2" creationId="{CEA7A965-3B34-1FB7-CA7B-D6F00542B269}"/>
          </ac:spMkLst>
        </pc:spChg>
        <pc:spChg chg="mod">
          <ac:chgData name="Alle" userId="58ee6bbe-d688-41ff-be22-30dbe036204b" providerId="ADAL" clId="{4867AA80-ACAD-450B-995C-23AC79799723}" dt="2023-08-24T14:49:52.663" v="1210" actId="113"/>
          <ac:spMkLst>
            <pc:docMk/>
            <pc:sldMk cId="3681984857" sldId="351"/>
            <ac:spMk id="3" creationId="{519C3585-0676-8496-7423-EF6D48BBC1AB}"/>
          </ac:spMkLst>
        </pc:spChg>
      </pc:sldChg>
      <pc:sldChg chg="modSp mod modNotesTx">
        <pc:chgData name="Alle" userId="58ee6bbe-d688-41ff-be22-30dbe036204b" providerId="ADAL" clId="{4867AA80-ACAD-450B-995C-23AC79799723}" dt="2023-08-29T11:18:32.540" v="1656" actId="20577"/>
        <pc:sldMkLst>
          <pc:docMk/>
          <pc:sldMk cId="0" sldId="352"/>
        </pc:sldMkLst>
        <pc:spChg chg="mod">
          <ac:chgData name="Alle" userId="58ee6bbe-d688-41ff-be22-30dbe036204b" providerId="ADAL" clId="{4867AA80-ACAD-450B-995C-23AC79799723}" dt="2023-08-29T09:25:41.317" v="1360" actId="207"/>
          <ac:spMkLst>
            <pc:docMk/>
            <pc:sldMk cId="0" sldId="352"/>
            <ac:spMk id="6" creationId="{00000000-0000-0000-0000-000000000000}"/>
          </ac:spMkLst>
        </pc:spChg>
        <pc:spChg chg="mod">
          <ac:chgData name="Alle" userId="58ee6bbe-d688-41ff-be22-30dbe036204b" providerId="ADAL" clId="{4867AA80-ACAD-450B-995C-23AC79799723}" dt="2023-08-29T09:26:20.775" v="1363" actId="207"/>
          <ac:spMkLst>
            <pc:docMk/>
            <pc:sldMk cId="0" sldId="352"/>
            <ac:spMk id="9" creationId="{00000000-0000-0000-0000-000000000000}"/>
          </ac:spMkLst>
        </pc:spChg>
        <pc:spChg chg="mod">
          <ac:chgData name="Alle" userId="58ee6bbe-d688-41ff-be22-30dbe036204b" providerId="ADAL" clId="{4867AA80-ACAD-450B-995C-23AC79799723}" dt="2023-08-29T09:26:20.775" v="1363" actId="207"/>
          <ac:spMkLst>
            <pc:docMk/>
            <pc:sldMk cId="0" sldId="352"/>
            <ac:spMk id="10" creationId="{00000000-0000-0000-0000-000000000000}"/>
          </ac:spMkLst>
        </pc:spChg>
        <pc:spChg chg="mod">
          <ac:chgData name="Alle" userId="58ee6bbe-d688-41ff-be22-30dbe036204b" providerId="ADAL" clId="{4867AA80-ACAD-450B-995C-23AC79799723}" dt="2023-08-29T09:27:24.747" v="1369" actId="207"/>
          <ac:spMkLst>
            <pc:docMk/>
            <pc:sldMk cId="0" sldId="352"/>
            <ac:spMk id="13" creationId="{00000000-0000-0000-0000-000000000000}"/>
          </ac:spMkLst>
        </pc:spChg>
        <pc:spChg chg="mod">
          <ac:chgData name="Alle" userId="58ee6bbe-d688-41ff-be22-30dbe036204b" providerId="ADAL" clId="{4867AA80-ACAD-450B-995C-23AC79799723}" dt="2023-08-29T09:27:24.747" v="1369" actId="207"/>
          <ac:spMkLst>
            <pc:docMk/>
            <pc:sldMk cId="0" sldId="352"/>
            <ac:spMk id="14" creationId="{00000000-0000-0000-0000-000000000000}"/>
          </ac:spMkLst>
        </pc:spChg>
        <pc:spChg chg="mod">
          <ac:chgData name="Alle" userId="58ee6bbe-d688-41ff-be22-30dbe036204b" providerId="ADAL" clId="{4867AA80-ACAD-450B-995C-23AC79799723}" dt="2023-08-29T09:27:56.197" v="1373" actId="207"/>
          <ac:spMkLst>
            <pc:docMk/>
            <pc:sldMk cId="0" sldId="352"/>
            <ac:spMk id="17" creationId="{00000000-0000-0000-0000-000000000000}"/>
          </ac:spMkLst>
        </pc:spChg>
        <pc:spChg chg="mod">
          <ac:chgData name="Alle" userId="58ee6bbe-d688-41ff-be22-30dbe036204b" providerId="ADAL" clId="{4867AA80-ACAD-450B-995C-23AC79799723}" dt="2023-08-29T09:27:56.197" v="1373" actId="207"/>
          <ac:spMkLst>
            <pc:docMk/>
            <pc:sldMk cId="0" sldId="352"/>
            <ac:spMk id="18" creationId="{00000000-0000-0000-0000-000000000000}"/>
          </ac:spMkLst>
        </pc:spChg>
        <pc:spChg chg="mod">
          <ac:chgData name="Alle" userId="58ee6bbe-d688-41ff-be22-30dbe036204b" providerId="ADAL" clId="{4867AA80-ACAD-450B-995C-23AC79799723}" dt="2023-08-29T09:27:29.663" v="1370" actId="207"/>
          <ac:spMkLst>
            <pc:docMk/>
            <pc:sldMk cId="0" sldId="352"/>
            <ac:spMk id="21" creationId="{00000000-0000-0000-0000-000000000000}"/>
          </ac:spMkLst>
        </pc:spChg>
        <pc:spChg chg="mod">
          <ac:chgData name="Alle" userId="58ee6bbe-d688-41ff-be22-30dbe036204b" providerId="ADAL" clId="{4867AA80-ACAD-450B-995C-23AC79799723}" dt="2023-08-29T09:27:29.663" v="1370" actId="207"/>
          <ac:spMkLst>
            <pc:docMk/>
            <pc:sldMk cId="0" sldId="352"/>
            <ac:spMk id="22" creationId="{00000000-0000-0000-0000-000000000000}"/>
          </ac:spMkLst>
        </pc:spChg>
        <pc:spChg chg="mod">
          <ac:chgData name="Alle" userId="58ee6bbe-d688-41ff-be22-30dbe036204b" providerId="ADAL" clId="{4867AA80-ACAD-450B-995C-23AC79799723}" dt="2023-08-29T09:26:28.847" v="1365" actId="207"/>
          <ac:spMkLst>
            <pc:docMk/>
            <pc:sldMk cId="0" sldId="352"/>
            <ac:spMk id="25" creationId="{00000000-0000-0000-0000-000000000000}"/>
          </ac:spMkLst>
        </pc:spChg>
        <pc:spChg chg="mod">
          <ac:chgData name="Alle" userId="58ee6bbe-d688-41ff-be22-30dbe036204b" providerId="ADAL" clId="{4867AA80-ACAD-450B-995C-23AC79799723}" dt="2023-08-29T09:26:28.847" v="1365" actId="207"/>
          <ac:spMkLst>
            <pc:docMk/>
            <pc:sldMk cId="0" sldId="352"/>
            <ac:spMk id="26" creationId="{00000000-0000-0000-0000-000000000000}"/>
          </ac:spMkLst>
        </pc:spChg>
        <pc:spChg chg="mod">
          <ac:chgData name="Alle" userId="58ee6bbe-d688-41ff-be22-30dbe036204b" providerId="ADAL" clId="{4867AA80-ACAD-450B-995C-23AC79799723}" dt="2023-08-29T09:27:33.894" v="1371" actId="207"/>
          <ac:spMkLst>
            <pc:docMk/>
            <pc:sldMk cId="0" sldId="352"/>
            <ac:spMk id="29" creationId="{00000000-0000-0000-0000-000000000000}"/>
          </ac:spMkLst>
        </pc:spChg>
        <pc:spChg chg="mod">
          <ac:chgData name="Alle" userId="58ee6bbe-d688-41ff-be22-30dbe036204b" providerId="ADAL" clId="{4867AA80-ACAD-450B-995C-23AC79799723}" dt="2023-08-29T09:27:33.894" v="1371" actId="207"/>
          <ac:spMkLst>
            <pc:docMk/>
            <pc:sldMk cId="0" sldId="352"/>
            <ac:spMk id="30" creationId="{00000000-0000-0000-0000-000000000000}"/>
          </ac:spMkLst>
        </pc:spChg>
        <pc:spChg chg="mod">
          <ac:chgData name="Alle" userId="58ee6bbe-d688-41ff-be22-30dbe036204b" providerId="ADAL" clId="{4867AA80-ACAD-450B-995C-23AC79799723}" dt="2023-08-29T09:27:12.427" v="1368" actId="207"/>
          <ac:spMkLst>
            <pc:docMk/>
            <pc:sldMk cId="0" sldId="352"/>
            <ac:spMk id="33" creationId="{00000000-0000-0000-0000-000000000000}"/>
          </ac:spMkLst>
        </pc:spChg>
        <pc:spChg chg="mod">
          <ac:chgData name="Alle" userId="58ee6bbe-d688-41ff-be22-30dbe036204b" providerId="ADAL" clId="{4867AA80-ACAD-450B-995C-23AC79799723}" dt="2023-08-29T09:27:12.427" v="1368" actId="207"/>
          <ac:spMkLst>
            <pc:docMk/>
            <pc:sldMk cId="0" sldId="352"/>
            <ac:spMk id="34" creationId="{00000000-0000-0000-0000-000000000000}"/>
          </ac:spMkLst>
        </pc:spChg>
        <pc:grpChg chg="mod">
          <ac:chgData name="Alle" userId="58ee6bbe-d688-41ff-be22-30dbe036204b" providerId="ADAL" clId="{4867AA80-ACAD-450B-995C-23AC79799723}" dt="2023-08-29T09:26:20.775" v="1363" actId="207"/>
          <ac:grpSpMkLst>
            <pc:docMk/>
            <pc:sldMk cId="0" sldId="352"/>
            <ac:grpSpMk id="8" creationId="{00000000-0000-0000-0000-000000000000}"/>
          </ac:grpSpMkLst>
        </pc:grpChg>
        <pc:grpChg chg="mod">
          <ac:chgData name="Alle" userId="58ee6bbe-d688-41ff-be22-30dbe036204b" providerId="ADAL" clId="{4867AA80-ACAD-450B-995C-23AC79799723}" dt="2023-08-29T09:27:24.747" v="1369" actId="207"/>
          <ac:grpSpMkLst>
            <pc:docMk/>
            <pc:sldMk cId="0" sldId="352"/>
            <ac:grpSpMk id="12" creationId="{00000000-0000-0000-0000-000000000000}"/>
          </ac:grpSpMkLst>
        </pc:grpChg>
        <pc:grpChg chg="mod">
          <ac:chgData name="Alle" userId="58ee6bbe-d688-41ff-be22-30dbe036204b" providerId="ADAL" clId="{4867AA80-ACAD-450B-995C-23AC79799723}" dt="2023-08-29T09:27:56.197" v="1373" actId="207"/>
          <ac:grpSpMkLst>
            <pc:docMk/>
            <pc:sldMk cId="0" sldId="352"/>
            <ac:grpSpMk id="16" creationId="{00000000-0000-0000-0000-000000000000}"/>
          </ac:grpSpMkLst>
        </pc:grpChg>
        <pc:grpChg chg="mod">
          <ac:chgData name="Alle" userId="58ee6bbe-d688-41ff-be22-30dbe036204b" providerId="ADAL" clId="{4867AA80-ACAD-450B-995C-23AC79799723}" dt="2023-08-29T09:27:29.663" v="1370" actId="207"/>
          <ac:grpSpMkLst>
            <pc:docMk/>
            <pc:sldMk cId="0" sldId="352"/>
            <ac:grpSpMk id="20" creationId="{00000000-0000-0000-0000-000000000000}"/>
          </ac:grpSpMkLst>
        </pc:grpChg>
        <pc:grpChg chg="mod">
          <ac:chgData name="Alle" userId="58ee6bbe-d688-41ff-be22-30dbe036204b" providerId="ADAL" clId="{4867AA80-ACAD-450B-995C-23AC79799723}" dt="2023-08-29T09:26:28.847" v="1365" actId="207"/>
          <ac:grpSpMkLst>
            <pc:docMk/>
            <pc:sldMk cId="0" sldId="352"/>
            <ac:grpSpMk id="24" creationId="{00000000-0000-0000-0000-000000000000}"/>
          </ac:grpSpMkLst>
        </pc:grpChg>
        <pc:grpChg chg="mod">
          <ac:chgData name="Alle" userId="58ee6bbe-d688-41ff-be22-30dbe036204b" providerId="ADAL" clId="{4867AA80-ACAD-450B-995C-23AC79799723}" dt="2023-08-29T09:27:33.894" v="1371" actId="207"/>
          <ac:grpSpMkLst>
            <pc:docMk/>
            <pc:sldMk cId="0" sldId="352"/>
            <ac:grpSpMk id="28" creationId="{00000000-0000-0000-0000-000000000000}"/>
          </ac:grpSpMkLst>
        </pc:grpChg>
        <pc:grpChg chg="mod">
          <ac:chgData name="Alle" userId="58ee6bbe-d688-41ff-be22-30dbe036204b" providerId="ADAL" clId="{4867AA80-ACAD-450B-995C-23AC79799723}" dt="2023-08-29T09:27:12.427" v="1368" actId="207"/>
          <ac:grpSpMkLst>
            <pc:docMk/>
            <pc:sldMk cId="0" sldId="352"/>
            <ac:grpSpMk id="32" creationId="{00000000-0000-0000-0000-000000000000}"/>
          </ac:grpSpMkLst>
        </pc:grpChg>
      </pc:sldChg>
      <pc:sldChg chg="addSp delSp modSp new del mod modClrScheme chgLayout">
        <pc:chgData name="Alle" userId="58ee6bbe-d688-41ff-be22-30dbe036204b" providerId="ADAL" clId="{4867AA80-ACAD-450B-995C-23AC79799723}" dt="2023-08-29T15:59:03.626" v="1669" actId="47"/>
        <pc:sldMkLst>
          <pc:docMk/>
          <pc:sldMk cId="2497102287" sldId="353"/>
        </pc:sldMkLst>
        <pc:spChg chg="del mod ord">
          <ac:chgData name="Alle" userId="58ee6bbe-d688-41ff-be22-30dbe036204b" providerId="ADAL" clId="{4867AA80-ACAD-450B-995C-23AC79799723}" dt="2023-08-29T15:58:56.777" v="1658" actId="700"/>
          <ac:spMkLst>
            <pc:docMk/>
            <pc:sldMk cId="2497102287" sldId="353"/>
            <ac:spMk id="2" creationId="{40AFD314-4E85-7B05-B9A2-63C00820411F}"/>
          </ac:spMkLst>
        </pc:spChg>
        <pc:spChg chg="del mod ord">
          <ac:chgData name="Alle" userId="58ee6bbe-d688-41ff-be22-30dbe036204b" providerId="ADAL" clId="{4867AA80-ACAD-450B-995C-23AC79799723}" dt="2023-08-29T15:58:56.777" v="1658" actId="700"/>
          <ac:spMkLst>
            <pc:docMk/>
            <pc:sldMk cId="2497102287" sldId="353"/>
            <ac:spMk id="3" creationId="{CCA31B70-34FE-8F17-2995-D6A72EF66EC6}"/>
          </ac:spMkLst>
        </pc:spChg>
        <pc:spChg chg="mod ord">
          <ac:chgData name="Alle" userId="58ee6bbe-d688-41ff-be22-30dbe036204b" providerId="ADAL" clId="{4867AA80-ACAD-450B-995C-23AC79799723}" dt="2023-08-29T15:58:56.777" v="1658" actId="700"/>
          <ac:spMkLst>
            <pc:docMk/>
            <pc:sldMk cId="2497102287" sldId="353"/>
            <ac:spMk id="4" creationId="{68B017DF-BF57-93C6-8FDE-4ABC1C3F0153}"/>
          </ac:spMkLst>
        </pc:spChg>
        <pc:spChg chg="add mod ord">
          <ac:chgData name="Alle" userId="58ee6bbe-d688-41ff-be22-30dbe036204b" providerId="ADAL" clId="{4867AA80-ACAD-450B-995C-23AC79799723}" dt="2023-08-29T15:59:02.078" v="1668" actId="20577"/>
          <ac:spMkLst>
            <pc:docMk/>
            <pc:sldMk cId="2497102287" sldId="353"/>
            <ac:spMk id="5" creationId="{87E1B87B-AA8E-C8CF-FFFA-0855556F0261}"/>
          </ac:spMkLst>
        </pc:spChg>
        <pc:spChg chg="add mod ord">
          <ac:chgData name="Alle" userId="58ee6bbe-d688-41ff-be22-30dbe036204b" providerId="ADAL" clId="{4867AA80-ACAD-450B-995C-23AC79799723}" dt="2023-08-29T15:58:56.777" v="1658" actId="700"/>
          <ac:spMkLst>
            <pc:docMk/>
            <pc:sldMk cId="2497102287" sldId="353"/>
            <ac:spMk id="6" creationId="{9A96912B-7B18-257E-B96B-ED7DFAE8C6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53542-6DB0-433F-A254-AEF992256B1C}" type="datetimeFigureOut">
              <a:rPr lang="en-GB" smtClean="0"/>
              <a:t>27/09/2023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A1C7-F8EB-407D-B268-5D2A8AEBBEE5}" type="slidenum">
              <a:rPr lang="en-GB" smtClean="0"/>
              <a:t>‹#›</a:t>
            </a:fld>
            <a:endParaRPr lang="en-GB"/>
          </a:p>
        </p:txBody>
      </p:sp>
    </p:spTree>
    <p:extLst>
      <p:ext uri="{BB962C8B-B14F-4D97-AF65-F5344CB8AC3E}">
        <p14:creationId xmlns:p14="http://schemas.microsoft.com/office/powerpoint/2010/main" val="18201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0EB2-56AE-4D49-92A2-200E9A3683D8}"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4495-12D2-6A47-A762-3590D56449EA}" type="slidenum">
              <a:rPr lang="en-US" smtClean="0"/>
              <a:t>‹#›</a:t>
            </a:fld>
            <a:endParaRPr lang="en-US"/>
          </a:p>
        </p:txBody>
      </p:sp>
    </p:spTree>
    <p:extLst>
      <p:ext uri="{BB962C8B-B14F-4D97-AF65-F5344CB8AC3E}">
        <p14:creationId xmlns:p14="http://schemas.microsoft.com/office/powerpoint/2010/main" val="3712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Next up is the National Diet and Nutrition survey, also known as the NDNS.</a:t>
            </a:r>
            <a:endParaRPr lang="en-GB" b="0" dirty="0">
              <a:effectLst/>
            </a:endParaRPr>
          </a:p>
          <a:p>
            <a:pPr rtl="0" fontAlgn="base">
              <a:spcBef>
                <a:spcPts val="0"/>
              </a:spcBef>
              <a:spcAft>
                <a:spcPts val="0"/>
              </a:spcAft>
              <a:buFont typeface="Arial" panose="020B0604020202020204" pitchFamily="34" charset="0"/>
              <a:buChar char="•"/>
            </a:pPr>
            <a:br>
              <a:rPr lang="en-GB" b="0" dirty="0">
                <a:effectLst/>
              </a:rPr>
            </a:br>
            <a:r>
              <a:rPr lang="en-GB" sz="1800" b="0" i="0" u="none" strike="noStrike" dirty="0">
                <a:solidFill>
                  <a:srgbClr val="000000"/>
                </a:solidFill>
                <a:effectLst/>
                <a:latin typeface="Arial" panose="020B0604020202020204" pitchFamily="34" charset="0"/>
              </a:rPr>
              <a:t>It’s been run since 2008 and is designed to assess the diet, nutrition and nutritional status of the general population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data for this survey comes from two sources - individual food diary data and a face-to-face interview which collects more detailed information on food and habits in general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It also covers household food security and household food bank usage and information on labour, bills and general health </a:t>
            </a: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10</a:t>
            </a:fld>
            <a:endParaRPr lang="en-US"/>
          </a:p>
        </p:txBody>
      </p:sp>
    </p:spTree>
    <p:extLst>
      <p:ext uri="{BB962C8B-B14F-4D97-AF65-F5344CB8AC3E}">
        <p14:creationId xmlns:p14="http://schemas.microsoft.com/office/powerpoint/2010/main" val="409656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 Living Costs and Food Survey is a UK wide survey that collects information on expenditure and food consumption.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Data is collected through the use of:</a:t>
            </a:r>
            <a:endParaRPr lang="en-GB"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 household questionnaire - answered by a household reference person</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An income questionnaire which collects the key person level variables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Diaries - each individual aged 16 years and over in the household is asked to keep diary records of daily expenditure for two weeks</a:t>
            </a: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It’s conducted every year and is a key source of information for key social and economic measures such as household spending patterns and detailed information on food consumption and nutrition for the Department for Environment, Food, and Rural Affairs (DEFRA).</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11</a:t>
            </a:fld>
            <a:endParaRPr lang="en-US"/>
          </a:p>
        </p:txBody>
      </p:sp>
    </p:spTree>
    <p:extLst>
      <p:ext uri="{BB962C8B-B14F-4D97-AF65-F5344CB8AC3E}">
        <p14:creationId xmlns:p14="http://schemas.microsoft.com/office/powerpoint/2010/main" val="62057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And here are some of the topics covered in this questionnaire [Read off slide]</a:t>
            </a:r>
            <a:endParaRPr lang="en-GB" sz="2800"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12</a:t>
            </a:fld>
            <a:endParaRPr lang="en-US"/>
          </a:p>
        </p:txBody>
      </p:sp>
    </p:spTree>
    <p:extLst>
      <p:ext uri="{BB962C8B-B14F-4D97-AF65-F5344CB8AC3E}">
        <p14:creationId xmlns:p14="http://schemas.microsoft.com/office/powerpoint/2010/main" val="119938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If you’re more interested in attitudes to deprivation and poverty, you may be interested in the British Social Attitudes survey. In particular, we’ve put together a teaching dataset based on this. </a:t>
            </a:r>
            <a:endParaRPr lang="en-GB"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the BSA started in 1983</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And it’s aim is to measure continuity and change in attitudes to social issues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It uses a representative sample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Covers social, political and moral issues </a:t>
            </a: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We created this teaching dataset from the original dataset, it contains a reduced number of variables and simplified documentation which make it more suitable for teaching.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Additionally, the data is open and therefore it can be downloaded and used by anyone, without the need to register (and I’ll go a bit more into registration later on). </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This dataset is themed to focus on attitudes towards welfare and poverty. It includes views, political identification, and demographic information.</a:t>
            </a:r>
            <a:endParaRPr lang="en-GB" b="0" dirty="0">
              <a:effectLst/>
            </a:endParaRPr>
          </a:p>
          <a:p>
            <a:endParaRPr lang="en-GB" dirty="0"/>
          </a:p>
          <a:p>
            <a:pPr rtl="0">
              <a:spcBef>
                <a:spcPts val="0"/>
              </a:spcBef>
              <a:spcAft>
                <a:spcPts val="0"/>
              </a:spcAft>
            </a:pPr>
            <a:r>
              <a:rPr lang="en-GB" sz="1800" b="0" i="0" u="none" strike="noStrike" dirty="0">
                <a:solidFill>
                  <a:srgbClr val="000000"/>
                </a:solidFill>
                <a:effectLst/>
                <a:latin typeface="Arial" panose="020B0604020202020204" pitchFamily="34" charset="0"/>
              </a:rPr>
              <a:t>And if you’re interested in the full dataset, rather than the teaching one, these variables and more are included in the main BSA survey, again accessible through the UKDS. </a:t>
            </a:r>
            <a:endParaRPr lang="en-GB" b="0" dirty="0">
              <a:effectLst/>
            </a:endParaRPr>
          </a:p>
          <a:p>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13</a:t>
            </a:fld>
            <a:endParaRPr lang="en-US"/>
          </a:p>
        </p:txBody>
      </p:sp>
    </p:spTree>
    <p:extLst>
      <p:ext uri="{BB962C8B-B14F-4D97-AF65-F5344CB8AC3E}">
        <p14:creationId xmlns:p14="http://schemas.microsoft.com/office/powerpoint/2010/main" val="139561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If you’re interested in deprivation from a housing perspective, the English Housing Survey (EHS) may be useful. </a:t>
            </a:r>
            <a:endParaRPr lang="en-GB"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This survey collects information on people’s housing circumstances, conditions and also the energy efficiency of houses.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As well as this, it also collects people’s views on their housings and neighbourhoods</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It also has information on household characteristics and details on their income</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As well as this, a physical survey on the conditions of the house is also carried out</a:t>
            </a: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14</a:t>
            </a:fld>
            <a:endParaRPr lang="en-US"/>
          </a:p>
        </p:txBody>
      </p:sp>
    </p:spTree>
    <p:extLst>
      <p:ext uri="{BB962C8B-B14F-4D97-AF65-F5344CB8AC3E}">
        <p14:creationId xmlns:p14="http://schemas.microsoft.com/office/powerpoint/2010/main" val="40442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As well as studies that relate to relevant topics, many surveys also contain general measures of deprivation such as the indices of multiple deprivation (IMD).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Some surveys that contain these variables include [read off slide].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This can be really useful if you're wanting to research deprivation alongside any of the other topics in these surveys or over time. For example, the active lives survey looks at exercise and the MCS follows individuals over the life course.</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And if you’re interested in more about these different measures our impact director Neil </a:t>
            </a:r>
            <a:r>
              <a:rPr lang="en-GB" sz="1800" b="0" i="0" u="none" strike="noStrike" dirty="0" err="1">
                <a:solidFill>
                  <a:srgbClr val="000000"/>
                </a:solidFill>
                <a:effectLst/>
                <a:latin typeface="Arial" panose="020B0604020202020204" pitchFamily="34" charset="0"/>
              </a:rPr>
              <a:t>Dymond</a:t>
            </a:r>
            <a:r>
              <a:rPr lang="en-GB" sz="1800" b="0" i="0" u="none" strike="noStrike" dirty="0">
                <a:solidFill>
                  <a:srgbClr val="000000"/>
                </a:solidFill>
                <a:effectLst/>
                <a:latin typeface="Arial" panose="020B0604020202020204" pitchFamily="34" charset="0"/>
              </a:rPr>
              <a:t> Green has written a blog post all about this.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15</a:t>
            </a:fld>
            <a:endParaRPr lang="en-US"/>
          </a:p>
        </p:txBody>
      </p:sp>
    </p:spTree>
    <p:extLst>
      <p:ext uri="{BB962C8B-B14F-4D97-AF65-F5344CB8AC3E}">
        <p14:creationId xmlns:p14="http://schemas.microsoft.com/office/powerpoint/2010/main" val="366377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If you’re interested in examples of how these data have been used, the impact section of our website contains blogs and case-studies of how these data have been used. In particular, we have sections on poverty and housing and homelessness.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16</a:t>
            </a:fld>
            <a:endParaRPr lang="en-US"/>
          </a:p>
        </p:txBody>
      </p:sp>
    </p:spTree>
    <p:extLst>
      <p:ext uri="{BB962C8B-B14F-4D97-AF65-F5344CB8AC3E}">
        <p14:creationId xmlns:p14="http://schemas.microsoft.com/office/powerpoint/2010/main" val="82424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now I’ll just quickly cover how you can find and access all of these data from the UKDS. </a:t>
            </a:r>
            <a:endParaRPr lang="en-GB"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first place you can search is our catalogue search tool</a:t>
            </a: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17</a:t>
            </a:fld>
            <a:endParaRPr lang="en-US"/>
          </a:p>
        </p:txBody>
      </p:sp>
    </p:spTree>
    <p:extLst>
      <p:ext uri="{BB962C8B-B14F-4D97-AF65-F5344CB8AC3E}">
        <p14:creationId xmlns:p14="http://schemas.microsoft.com/office/powerpoint/2010/main" val="42081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 catalogue search tool allows you to search the 7300+ datasets available from the UKDS. You can enter relevant search terms, search for particular datasets by name or study number. You can also use the filters down the left hand side to further refine your search.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18</a:t>
            </a:fld>
            <a:endParaRPr lang="en-US"/>
          </a:p>
        </p:txBody>
      </p:sp>
    </p:spTree>
    <p:extLst>
      <p:ext uri="{BB962C8B-B14F-4D97-AF65-F5344CB8AC3E}">
        <p14:creationId xmlns:p14="http://schemas.microsoft.com/office/powerpoint/2010/main" val="1691930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Next up are our browse data pages.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19</a:t>
            </a:fld>
            <a:endParaRPr lang="en-US"/>
          </a:p>
        </p:txBody>
      </p:sp>
    </p:spTree>
    <p:extLst>
      <p:ext uri="{BB962C8B-B14F-4D97-AF65-F5344CB8AC3E}">
        <p14:creationId xmlns:p14="http://schemas.microsoft.com/office/powerpoint/2010/main" val="32674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Hello everyone, I’m Alle Bloom from the UK Data Service User support and training team, based in Manchester and today I’m going to talk to you about some datasets available from the UKDS that could be used to explore various aspects of deprivation. </a:t>
            </a:r>
            <a:endParaRPr lang="en-GB" sz="2800" b="0" dirty="0">
              <a:effectLs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74495-12D2-6A47-A762-3590D5644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0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These pages allow you to browse by theme, or by particular data type, access further search tools and find datasets designed specifically for teaching.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20</a:t>
            </a:fld>
            <a:endParaRPr lang="en-US"/>
          </a:p>
        </p:txBody>
      </p:sp>
    </p:spTree>
    <p:extLst>
      <p:ext uri="{BB962C8B-B14F-4D97-AF65-F5344CB8AC3E}">
        <p14:creationId xmlns:p14="http://schemas.microsoft.com/office/powerpoint/2010/main" val="231371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You can also search for particular variables within datasets in our variable and question bank.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21</a:t>
            </a:fld>
            <a:endParaRPr lang="en-US"/>
          </a:p>
        </p:txBody>
      </p:sp>
    </p:spTree>
    <p:extLst>
      <p:ext uri="{BB962C8B-B14F-4D97-AF65-F5344CB8AC3E}">
        <p14:creationId xmlns:p14="http://schemas.microsoft.com/office/powerpoint/2010/main" val="1832483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For example, if we type in ‘deprivation’ we can see which datasets contain variables on this topic. Just a note on the VAQB though, this doesn’t contain </a:t>
            </a:r>
            <a:r>
              <a:rPr lang="en-GB" sz="1800" b="0" i="1" u="none" strike="noStrike" dirty="0">
                <a:solidFill>
                  <a:srgbClr val="000000"/>
                </a:solidFill>
                <a:effectLst/>
                <a:latin typeface="Arial" panose="020B0604020202020204" pitchFamily="34" charset="0"/>
              </a:rPr>
              <a:t>all </a:t>
            </a:r>
            <a:r>
              <a:rPr lang="en-GB" sz="1800" b="0" i="0" u="none" strike="noStrike" dirty="0">
                <a:solidFill>
                  <a:srgbClr val="000000"/>
                </a:solidFill>
                <a:effectLst/>
                <a:latin typeface="Arial" panose="020B0604020202020204" pitchFamily="34" charset="0"/>
              </a:rPr>
              <a:t>of the datasets we currently hold, so it’s worth searching the catalogue for later versions of datasets to double check.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22</a:t>
            </a:fld>
            <a:endParaRPr lang="en-US"/>
          </a:p>
        </p:txBody>
      </p:sp>
    </p:spTree>
    <p:extLst>
      <p:ext uri="{BB962C8B-B14F-4D97-AF65-F5344CB8AC3E}">
        <p14:creationId xmlns:p14="http://schemas.microsoft.com/office/powerpoint/2010/main" val="284540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If you’re interested in Qualitative data, we also have our </a:t>
            </a:r>
            <a:r>
              <a:rPr lang="en-GB" sz="1800" b="0" i="0" u="none" strike="noStrike" dirty="0" err="1">
                <a:solidFill>
                  <a:srgbClr val="000000"/>
                </a:solidFill>
                <a:effectLst/>
                <a:latin typeface="Arial" panose="020B0604020202020204" pitchFamily="34" charset="0"/>
              </a:rPr>
              <a:t>Qualibank</a:t>
            </a:r>
            <a:r>
              <a:rPr lang="en-GB" sz="1800" b="0" i="0" u="none" strike="noStrike" dirty="0">
                <a:solidFill>
                  <a:srgbClr val="000000"/>
                </a:solidFill>
                <a:effectLst/>
                <a:latin typeface="Arial" panose="020B0604020202020204" pitchFamily="34" charset="0"/>
              </a:rPr>
              <a:t>.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23</a:t>
            </a:fld>
            <a:endParaRPr lang="en-US"/>
          </a:p>
        </p:txBody>
      </p:sp>
    </p:spTree>
    <p:extLst>
      <p:ext uri="{BB962C8B-B14F-4D97-AF65-F5344CB8AC3E}">
        <p14:creationId xmlns:p14="http://schemas.microsoft.com/office/powerpoint/2010/main" val="243795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tool allows you to search within different types of qualitative resources for key terms.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24</a:t>
            </a:fld>
            <a:endParaRPr lang="en-US"/>
          </a:p>
        </p:txBody>
      </p:sp>
    </p:spTree>
    <p:extLst>
      <p:ext uri="{BB962C8B-B14F-4D97-AF65-F5344CB8AC3E}">
        <p14:creationId xmlns:p14="http://schemas.microsoft.com/office/powerpoint/2010/main" val="2034267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we have the HASSET thesaurus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25</a:t>
            </a:fld>
            <a:endParaRPr lang="en-US"/>
          </a:p>
        </p:txBody>
      </p:sp>
    </p:spTree>
    <p:extLst>
      <p:ext uri="{BB962C8B-B14F-4D97-AF65-F5344CB8AC3E}">
        <p14:creationId xmlns:p14="http://schemas.microsoft.com/office/powerpoint/2010/main" val="3924240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search tool contains key social science terms and related concepts - for example here, deprivation is categorised under Social Disadvantage and you can conduct a search for this key term in the catalogue too.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26</a:t>
            </a:fld>
            <a:endParaRPr lang="en-US"/>
          </a:p>
        </p:txBody>
      </p:sp>
    </p:spTree>
    <p:extLst>
      <p:ext uri="{BB962C8B-B14F-4D97-AF65-F5344CB8AC3E}">
        <p14:creationId xmlns:p14="http://schemas.microsoft.com/office/powerpoint/2010/main" val="284535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And just a quick point on the different data access levels. </a:t>
            </a:r>
          </a:p>
          <a:p>
            <a:pPr rtl="0">
              <a:spcBef>
                <a:spcPts val="0"/>
              </a:spcBef>
              <a:spcAft>
                <a:spcPts val="0"/>
              </a:spcAft>
            </a:pPr>
            <a:r>
              <a:rPr lang="en-GB" sz="1800" b="0" i="0" u="none" strike="noStrike" dirty="0">
                <a:solidFill>
                  <a:srgbClr val="000000"/>
                </a:solidFill>
                <a:effectLst/>
                <a:latin typeface="Arial" panose="020B0604020202020204" pitchFamily="34" charset="0"/>
              </a:rPr>
              <a:t>So we have controlled data, also called secure access data, one of the most restricted types, which can only be accessed through a Safe Room, </a:t>
            </a:r>
            <a:r>
              <a:rPr lang="en-GB" sz="1800" b="0" i="0" u="none" strike="noStrike" dirty="0" err="1">
                <a:solidFill>
                  <a:srgbClr val="000000"/>
                </a:solidFill>
                <a:effectLst/>
                <a:latin typeface="Arial" panose="020B0604020202020204" pitchFamily="34" charset="0"/>
              </a:rPr>
              <a:t>SecureLab</a:t>
            </a:r>
            <a:r>
              <a:rPr lang="en-GB" sz="1800" b="0" i="0" u="none" strike="noStrike" dirty="0">
                <a:solidFill>
                  <a:srgbClr val="000000"/>
                </a:solidFill>
                <a:effectLst/>
                <a:latin typeface="Arial" panose="020B0604020202020204" pitchFamily="34" charset="0"/>
              </a:rPr>
              <a:t> within the UK or the </a:t>
            </a:r>
            <a:r>
              <a:rPr lang="en-GB" sz="1800" b="0" i="0" u="none" strike="noStrike" dirty="0" err="1">
                <a:solidFill>
                  <a:srgbClr val="000000"/>
                </a:solidFill>
                <a:effectLst/>
                <a:latin typeface="Arial" panose="020B0604020202020204" pitchFamily="34" charset="0"/>
              </a:rPr>
              <a:t>SafePod</a:t>
            </a:r>
            <a:r>
              <a:rPr lang="en-GB" sz="1800" b="0" i="0" u="none" strike="noStrike" dirty="0">
                <a:solidFill>
                  <a:srgbClr val="000000"/>
                </a:solidFill>
                <a:effectLst/>
                <a:latin typeface="Arial" panose="020B0604020202020204" pitchFamily="34" charset="0"/>
              </a:rPr>
              <a:t> network. </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Safeguarded data which is EUL and requires registration, and also under this we have special licence data which has additional requirements. There’s also </a:t>
            </a:r>
            <a:r>
              <a:rPr lang="en-GB" sz="1800" b="0" i="0" u="none" strike="noStrike" dirty="0" err="1">
                <a:solidFill>
                  <a:srgbClr val="000000"/>
                </a:solidFill>
                <a:effectLst/>
                <a:latin typeface="Arial" panose="020B0604020202020204" pitchFamily="34" charset="0"/>
              </a:rPr>
              <a:t>ReShare</a:t>
            </a:r>
            <a:r>
              <a:rPr lang="en-GB" sz="1800" b="0" i="0" u="none" strike="noStrike" dirty="0">
                <a:solidFill>
                  <a:srgbClr val="000000"/>
                </a:solidFill>
                <a:effectLst/>
                <a:latin typeface="Arial" panose="020B0604020202020204" pitchFamily="34" charset="0"/>
              </a:rPr>
              <a:t> data, which is self-</a:t>
            </a:r>
            <a:r>
              <a:rPr lang="en-GB" sz="1800" b="0" i="0" u="none" strike="noStrike" dirty="0" err="1">
                <a:solidFill>
                  <a:srgbClr val="000000"/>
                </a:solidFill>
                <a:effectLst/>
                <a:latin typeface="Arial" panose="020B0604020202020204" pitchFamily="34" charset="0"/>
              </a:rPr>
              <a:t>depositied</a:t>
            </a:r>
            <a:r>
              <a:rPr lang="en-GB" sz="1800" b="0" i="0" u="none" strike="noStrike" dirty="0">
                <a:solidFill>
                  <a:srgbClr val="000000"/>
                </a:solidFill>
                <a:effectLst/>
                <a:latin typeface="Arial" panose="020B0604020202020204" pitchFamily="34" charset="0"/>
              </a:rPr>
              <a:t> access controls vary.</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And then open data, which I mentioned earlier can be accessed by anyone without the need to register.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27</a:t>
            </a:fld>
            <a:endParaRPr lang="en-US"/>
          </a:p>
        </p:txBody>
      </p:sp>
    </p:spTree>
    <p:extLst>
      <p:ext uri="{BB962C8B-B14F-4D97-AF65-F5344CB8AC3E}">
        <p14:creationId xmlns:p14="http://schemas.microsoft.com/office/powerpoint/2010/main" val="1424558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most of the data in our collections can be accessed free of charge, you simply need to register using your institutional log in. Or if you don’t have one, you can apply to get a UKDA username.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28</a:t>
            </a:fld>
            <a:endParaRPr lang="en-US"/>
          </a:p>
        </p:txBody>
      </p:sp>
    </p:spTree>
    <p:extLst>
      <p:ext uri="{BB962C8B-B14F-4D97-AF65-F5344CB8AC3E}">
        <p14:creationId xmlns:p14="http://schemas.microsoft.com/office/powerpoint/2010/main" val="374531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Thanks all for listening and let me know if you have any questions. </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29</a:t>
            </a:fld>
            <a:endParaRPr lang="en-US"/>
          </a:p>
        </p:txBody>
      </p:sp>
    </p:spTree>
    <p:extLst>
      <p:ext uri="{BB962C8B-B14F-4D97-AF65-F5344CB8AC3E}">
        <p14:creationId xmlns:p14="http://schemas.microsoft.com/office/powerpoint/2010/main" val="294802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the UKDS is a comprehensive resource funded by the ESRC and we provide access to the largest collection of social, economic and population data in the UK.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Data providers deposit their data with us and then we make this available to users.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As well as this, in the training team we provide support, training and guidance to help researchers find, access and use this data.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3</a:t>
            </a:fld>
            <a:endParaRPr lang="en-US"/>
          </a:p>
        </p:txBody>
      </p:sp>
    </p:spTree>
    <p:extLst>
      <p:ext uri="{BB962C8B-B14F-4D97-AF65-F5344CB8AC3E}">
        <p14:creationId xmlns:p14="http://schemas.microsoft.com/office/powerpoint/2010/main" val="424678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who’s it for?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Well, we like to say it’s for everyone [read a bit off slide]</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4</a:t>
            </a:fld>
            <a:endParaRPr lang="en-US"/>
          </a:p>
        </p:txBody>
      </p:sp>
    </p:spTree>
    <p:extLst>
      <p:ext uri="{BB962C8B-B14F-4D97-AF65-F5344CB8AC3E}">
        <p14:creationId xmlns:p14="http://schemas.microsoft.com/office/powerpoint/2010/main" val="187161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And our data comes from many different sources - such as [read off slide]</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5</a:t>
            </a:fld>
            <a:endParaRPr lang="en-US"/>
          </a:p>
        </p:txBody>
      </p:sp>
    </p:spTree>
    <p:extLst>
      <p:ext uri="{BB962C8B-B14F-4D97-AF65-F5344CB8AC3E}">
        <p14:creationId xmlns:p14="http://schemas.microsoft.com/office/powerpoint/2010/main" val="292285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And we hold data of all different types - mostly survey data, both cross-sectional and longitudinal, aggregate data, international macrodata, census data and qualitative and mixed methods data.</a:t>
            </a:r>
            <a:endParaRPr lang="en-GB" sz="2800"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6</a:t>
            </a:fld>
            <a:endParaRPr lang="en-US"/>
          </a:p>
        </p:txBody>
      </p:sp>
    </p:spTree>
    <p:extLst>
      <p:ext uri="{BB962C8B-B14F-4D97-AF65-F5344CB8AC3E}">
        <p14:creationId xmlns:p14="http://schemas.microsoft.com/office/powerpoint/2010/main" val="240584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moving onto the theme of today’s webinar.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Deprivation can be defined in many different ways, depending on what researcher’s are interested in.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Datasets that may be useful for exploring deprivation look at topics such as:</a:t>
            </a:r>
            <a:endParaRPr lang="en-GB" sz="2800"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Poverty/economic situation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Labour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Housing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Food </a:t>
            </a: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And I’m going to go into a few of these datasets in a bit more detail now.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7</a:t>
            </a:fld>
            <a:endParaRPr lang="en-US"/>
          </a:p>
        </p:txBody>
      </p:sp>
    </p:spTree>
    <p:extLst>
      <p:ext uri="{BB962C8B-B14F-4D97-AF65-F5344CB8AC3E}">
        <p14:creationId xmlns:p14="http://schemas.microsoft.com/office/powerpoint/2010/main" val="118430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the first of these is the Households Below Average Income dataset (HBAI).</a:t>
            </a:r>
            <a:endParaRPr lang="en-GB" b="0" dirty="0">
              <a:effectLst/>
            </a:endParaRPr>
          </a:p>
          <a:p>
            <a:pPr rtl="0" fontAlgn="base">
              <a:spcBef>
                <a:spcPts val="0"/>
              </a:spcBef>
              <a:spcAft>
                <a:spcPts val="0"/>
              </a:spcAft>
              <a:buFont typeface="Arial" panose="020B0604020202020204" pitchFamily="34" charset="0"/>
              <a:buChar char="•"/>
            </a:pPr>
            <a:br>
              <a:rPr lang="en-GB" b="0" dirty="0">
                <a:effectLst/>
              </a:rPr>
            </a:br>
            <a:r>
              <a:rPr lang="en-GB" sz="1800" b="0" i="0" u="none" strike="noStrike" dirty="0">
                <a:solidFill>
                  <a:srgbClr val="000000"/>
                </a:solidFill>
                <a:effectLst/>
                <a:latin typeface="Arial" panose="020B0604020202020204" pitchFamily="34" charset="0"/>
              </a:rPr>
              <a:t>This dataset provides information on living standards in the UK, based on household income measures for the financial year</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data comes from the Family Resources Survey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It’s used to explore the number and percentage of people living in low-income houses in the UK</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And this data is also currently being used by the ONS to develop a new measure of poverty</a:t>
            </a: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8</a:t>
            </a:fld>
            <a:endParaRPr lang="en-US"/>
          </a:p>
        </p:txBody>
      </p:sp>
    </p:spTree>
    <p:extLst>
      <p:ext uri="{BB962C8B-B14F-4D97-AF65-F5344CB8AC3E}">
        <p14:creationId xmlns:p14="http://schemas.microsoft.com/office/powerpoint/2010/main" val="9736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next is the Family Resources Survey (FRS). </a:t>
            </a:r>
            <a:endParaRPr lang="en-GB" b="0" dirty="0">
              <a:effectLst/>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FRS has been continuously run since 1992.</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It uses a large representative sample of households in the UK (although prior to 2002 the sample was Great Britain only</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focus of this data is income and sources of this </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Expenditure on rent, mortgage and bills is also recorded</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As well as this, the survey collects information on personal characteristics at adult, family and household levels and these characteristics include information on education, caring, childcare and disability</a:t>
            </a: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Most importantly, it has measures of material deprivation, food security and new questions in 2021/2022 on food bank usage</a:t>
            </a: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9</a:t>
            </a:fld>
            <a:endParaRPr lang="en-US"/>
          </a:p>
        </p:txBody>
      </p:sp>
    </p:spTree>
    <p:extLst>
      <p:ext uri="{BB962C8B-B14F-4D97-AF65-F5344CB8AC3E}">
        <p14:creationId xmlns:p14="http://schemas.microsoft.com/office/powerpoint/2010/main" val="2508818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dirty="0"/>
              <a:t>Click to edit Master title style w/ image</a:t>
            </a:r>
            <a:endParaRPr lang="en-US" dirty="0"/>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27/09/2023</a:t>
            </a:fld>
            <a:endParaRPr lang="en-US" dirty="0"/>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65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27/09/2023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4031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27/09/2023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67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27/09/2023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28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0193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082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6047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565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27/09/2023</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3023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712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27/09/2023</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266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27/09/2023</a:t>
            </a:fld>
            <a:endParaRPr lang="en-US" dirty="0"/>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59562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a:p>
            <a:endParaRPr lang="en-US" dirty="0"/>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27/09/2023</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14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246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27/09/2023</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6700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27/09/2023</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3574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27/09/2023</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81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F1F8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4400" b="0" i="0">
                <a:solidFill>
                  <a:srgbClr val="6F1F82"/>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p:txBody>
          <a:bodyPr lIns="0" tIns="0" rIns="0" bIns="0"/>
          <a:lstStyle>
            <a:lvl1pPr>
              <a:defRPr sz="1200" b="0" i="0">
                <a:solidFill>
                  <a:srgbClr val="565C58"/>
                </a:solidFill>
                <a:latin typeface="Arial MT"/>
                <a:cs typeface="Arial MT"/>
              </a:defRPr>
            </a:lvl1pPr>
          </a:lstStyle>
          <a:p>
            <a:pPr marL="48895">
              <a:lnSpc>
                <a:spcPts val="1425"/>
              </a:lnSpc>
            </a:pPr>
            <a:fld id="{81D60167-4931-47E6-BA6A-407CBD079E47}" type="slidenum">
              <a:rPr dirty="0"/>
              <a:t>‹#›</a:t>
            </a:fld>
            <a:endParaRPr dirty="0"/>
          </a:p>
        </p:txBody>
      </p:sp>
    </p:spTree>
    <p:extLst>
      <p:ext uri="{BB962C8B-B14F-4D97-AF65-F5344CB8AC3E}">
        <p14:creationId xmlns:p14="http://schemas.microsoft.com/office/powerpoint/2010/main" val="353943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a:t>Click to edit Master title style w/ image</a:t>
            </a:r>
            <a:endParaRPr lang="en-US"/>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27/09/2023</a:t>
            </a:fld>
            <a:endParaRPr lang="en-US"/>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7929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27/09/2023</a:t>
            </a:fld>
            <a:endParaRPr lang="en-US"/>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38580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3052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91788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8843682" cy="3961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4775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24001"/>
            <a:ext cx="9977438" cy="32209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42561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413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213847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the icon to add and edit charts. Use suitable brand </a:t>
            </a:r>
            <a:r>
              <a:rPr lang="en-US" err="1"/>
              <a:t>colours</a:t>
            </a:r>
            <a:r>
              <a:rPr lang="en-US"/>
              <a:t> to change the chart’s appearance.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a:p>
            <a:endParaRPr lang="en-US"/>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4542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icon to design your table.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2408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a:p>
        </p:txBody>
      </p:sp>
    </p:spTree>
    <p:extLst>
      <p:ext uri="{BB962C8B-B14F-4D97-AF65-F5344CB8AC3E}">
        <p14:creationId xmlns:p14="http://schemas.microsoft.com/office/powerpoint/2010/main" val="392409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09011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2473282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3078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7087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74149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06827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8713"/>
            <a:ext cx="8843682" cy="406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280349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27/09/2023</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782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55942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27/09/2023</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59556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Tree>
    <p:extLst>
      <p:ext uri="{BB962C8B-B14F-4D97-AF65-F5344CB8AC3E}">
        <p14:creationId xmlns:p14="http://schemas.microsoft.com/office/powerpoint/2010/main" val="231328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27/09/2023</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73757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a:p>
            <a:endParaRPr lang="en-US"/>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27/09/2023</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2277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27/09/2023</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33691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27/09/2023</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4031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27/09/2023</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04330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27/09/2023</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485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0477"/>
            <a:ext cx="9977438" cy="4257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27/09/2023</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91842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13" name="Picture 12" descr="&quot; &quot;">
            <a:extLst>
              <a:ext uri="{FF2B5EF4-FFF2-40B4-BE49-F238E27FC236}">
                <a16:creationId xmlns:a16="http://schemas.microsoft.com/office/drawing/2014/main" id="{130685FF-8861-7240-BA53-FA31C6C9C27B}"/>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0" name="Title 1">
            <a:extLst>
              <a:ext uri="{FF2B5EF4-FFF2-40B4-BE49-F238E27FC236}">
                <a16:creationId xmlns:a16="http://schemas.microsoft.com/office/drawing/2014/main" id="{0CBA2EDF-5ADA-2A43-803A-5C04DEC2ACCE}"/>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Tree>
    <p:extLst>
      <p:ext uri="{BB962C8B-B14F-4D97-AF65-F5344CB8AC3E}">
        <p14:creationId xmlns:p14="http://schemas.microsoft.com/office/powerpoint/2010/main" val="757636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7FC403FE-61E7-4335-AC11-5FAD3B7A0AB9}"/>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dirty="0"/>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the icon to add and edit charts. Use suitable brand </a:t>
            </a:r>
            <a:r>
              <a:rPr lang="en-US" dirty="0" err="1"/>
              <a:t>colours</a:t>
            </a:r>
            <a:r>
              <a:rPr lang="en-US" dirty="0"/>
              <a:t> to change the chart’s appearance.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a:p>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27/09/2023</a:t>
            </a:fld>
            <a:endParaRPr lang="en-US" dirty="0"/>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dirty="0"/>
          </a:p>
        </p:txBody>
      </p:sp>
    </p:spTree>
    <p:extLst>
      <p:ext uri="{BB962C8B-B14F-4D97-AF65-F5344CB8AC3E}">
        <p14:creationId xmlns:p14="http://schemas.microsoft.com/office/powerpoint/2010/main" val="4327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icon to design your table.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693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27/09/2023</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dirty="0"/>
          </a:p>
        </p:txBody>
      </p:sp>
    </p:spTree>
    <p:extLst>
      <p:ext uri="{BB962C8B-B14F-4D97-AF65-F5344CB8AC3E}">
        <p14:creationId xmlns:p14="http://schemas.microsoft.com/office/powerpoint/2010/main" val="928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27/09/2023</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70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27/09/2023</a:t>
            </a:fld>
            <a:endParaRPr lang="en-US" dirty="0"/>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dirty="0"/>
          </a:p>
        </p:txBody>
      </p:sp>
    </p:spTree>
    <p:extLst>
      <p:ext uri="{BB962C8B-B14F-4D97-AF65-F5344CB8AC3E}">
        <p14:creationId xmlns:p14="http://schemas.microsoft.com/office/powerpoint/2010/main" val="34433751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2" r:id="rId3"/>
    <p:sldLayoutId id="2147483713" r:id="rId4"/>
    <p:sldLayoutId id="2147483714" r:id="rId5"/>
    <p:sldLayoutId id="2147483677" r:id="rId6"/>
    <p:sldLayoutId id="2147483669" r:id="rId7"/>
    <p:sldLayoutId id="2147483715" r:id="rId8"/>
    <p:sldLayoutId id="2147483665" r:id="rId9"/>
    <p:sldLayoutId id="2147483702" r:id="rId10"/>
    <p:sldLayoutId id="2147483680" r:id="rId11"/>
    <p:sldLayoutId id="2147483706" r:id="rId12"/>
    <p:sldLayoutId id="2147483671" r:id="rId13"/>
    <p:sldLayoutId id="2147483673" r:id="rId14"/>
    <p:sldLayoutId id="2147483692" r:id="rId15"/>
    <p:sldLayoutId id="2147483652" r:id="rId16"/>
    <p:sldLayoutId id="2147483653" r:id="rId17"/>
    <p:sldLayoutId id="2147483654" r:id="rId18"/>
    <p:sldLayoutId id="2147483655" r:id="rId19"/>
    <p:sldLayoutId id="2147483657" r:id="rId20"/>
    <p:sldLayoutId id="2147483670" r:id="rId21"/>
    <p:sldLayoutId id="2147483678" r:id="rId22"/>
    <p:sldLayoutId id="2147483658" r:id="rId23"/>
    <p:sldLayoutId id="2147483745" r:id="rId24"/>
    <p:sldLayoutId id="2147483742"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27/09/2023</a:t>
            </a:fld>
            <a:endParaRPr lang="en-US"/>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a:p>
        </p:txBody>
      </p:sp>
    </p:spTree>
    <p:extLst>
      <p:ext uri="{BB962C8B-B14F-4D97-AF65-F5344CB8AC3E}">
        <p14:creationId xmlns:p14="http://schemas.microsoft.com/office/powerpoint/2010/main" val="106579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6"/>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70"/>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1371600" rtl="0" eaLnBrk="1" latinLnBrk="0" hangingPunct="1">
        <a:lnSpc>
          <a:spcPct val="90000"/>
        </a:lnSpc>
        <a:spcBef>
          <a:spcPct val="0"/>
        </a:spcBef>
        <a:buNone/>
        <a:defRPr sz="5400" b="1" kern="1200">
          <a:solidFill>
            <a:schemeClr val="accent2"/>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personalandhouseholdfinances/incomeandwealth/methodologies/livingcostsandfoodsurve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hyperlink" Target="https://safepodnetwork.ac.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alle.bloom@manchester.ac.uk"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development-of-a-new-measure-of-poverty-statistical-notice/development-of-a-new-measure-of-poverty-statistical-notic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698376"/>
            <a:ext cx="11465492" cy="2048185"/>
          </a:xfrm>
        </p:spPr>
        <p:txBody>
          <a:bodyPr>
            <a:norm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US" sz="4400" dirty="0"/>
              <a:t>Datasets on deprivation from </a:t>
            </a:r>
            <a:br>
              <a:rPr lang="en-US" sz="4400" dirty="0"/>
            </a:br>
            <a:r>
              <a:rPr lang="en-US" sz="4400" dirty="0"/>
              <a:t>the UK Data Service </a:t>
            </a:r>
            <a:br>
              <a:rPr lang="en-GB" sz="4400" dirty="0"/>
            </a:br>
            <a:endParaRPr lang="en-GB" sz="4400" b="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650828"/>
            <a:ext cx="11465492" cy="1880351"/>
          </a:xfrm>
        </p:spPr>
        <p:txBody>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r>
              <a:rPr lang="en-GB" dirty="0"/>
              <a:t>Alle Bloom, UK Data Service, University of Manchester </a:t>
            </a:r>
          </a:p>
          <a:p>
            <a:endParaRPr lang="en-GB" dirty="0"/>
          </a:p>
        </p:txBody>
      </p:sp>
    </p:spTree>
    <p:extLst>
      <p:ext uri="{BB962C8B-B14F-4D97-AF65-F5344CB8AC3E}">
        <p14:creationId xmlns:p14="http://schemas.microsoft.com/office/powerpoint/2010/main" val="299079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87AC-D1A8-AB4E-7AA6-78667DA23863}"/>
              </a:ext>
            </a:extLst>
          </p:cNvPr>
          <p:cNvSpPr>
            <a:spLocks noGrp="1"/>
          </p:cNvSpPr>
          <p:nvPr>
            <p:ph type="title"/>
          </p:nvPr>
        </p:nvSpPr>
        <p:spPr/>
        <p:txBody>
          <a:bodyPr/>
          <a:lstStyle/>
          <a:p>
            <a:r>
              <a:rPr lang="en-GB" dirty="0"/>
              <a:t>National Diet and Nutrition Survey (NDNS)</a:t>
            </a:r>
          </a:p>
        </p:txBody>
      </p:sp>
      <p:sp>
        <p:nvSpPr>
          <p:cNvPr id="3" name="Text Placeholder 2">
            <a:extLst>
              <a:ext uri="{FF2B5EF4-FFF2-40B4-BE49-F238E27FC236}">
                <a16:creationId xmlns:a16="http://schemas.microsoft.com/office/drawing/2014/main" id="{7D31FB91-085E-AF25-882E-6F579D38F42D}"/>
              </a:ext>
            </a:extLst>
          </p:cNvPr>
          <p:cNvSpPr>
            <a:spLocks noGrp="1"/>
          </p:cNvSpPr>
          <p:nvPr>
            <p:ph type="body" sz="quarter" idx="13"/>
          </p:nvPr>
        </p:nvSpPr>
        <p:spPr>
          <a:xfrm>
            <a:off x="838200" y="1524000"/>
            <a:ext cx="9977438" cy="4695825"/>
          </a:xfrm>
        </p:spPr>
        <p:txBody>
          <a:bodyPr>
            <a:normAutofit/>
          </a:bodyPr>
          <a:lstStyle/>
          <a:p>
            <a:r>
              <a:rPr lang="en-GB" sz="2100" dirty="0">
                <a:latin typeface="+mn-lt"/>
              </a:rPr>
              <a:t>Run since 2008</a:t>
            </a:r>
          </a:p>
          <a:p>
            <a:r>
              <a:rPr lang="en-GB" sz="2100" dirty="0">
                <a:latin typeface="+mn-lt"/>
              </a:rPr>
              <a:t>Assess diet, nutrient intake and nutritional status of general population</a:t>
            </a:r>
          </a:p>
          <a:p>
            <a:r>
              <a:rPr lang="en-GB" sz="2100" dirty="0">
                <a:latin typeface="+mn-lt"/>
              </a:rPr>
              <a:t>Two data sources:</a:t>
            </a:r>
          </a:p>
          <a:p>
            <a:pPr lvl="1"/>
            <a:r>
              <a:rPr lang="en-GB" sz="2100" dirty="0">
                <a:latin typeface="+mn-lt"/>
              </a:rPr>
              <a:t>Food diary data </a:t>
            </a:r>
          </a:p>
          <a:p>
            <a:pPr lvl="1"/>
            <a:r>
              <a:rPr lang="en-GB" sz="2100" dirty="0">
                <a:latin typeface="+mn-lt"/>
              </a:rPr>
              <a:t>Face-to-face interview, which collects information on:</a:t>
            </a:r>
          </a:p>
          <a:p>
            <a:pPr lvl="2"/>
            <a:r>
              <a:rPr lang="en-GB" sz="2100" dirty="0">
                <a:latin typeface="+mn-lt"/>
              </a:rPr>
              <a:t>Food shopping, preparation, eating habits, smoking and drinking, physical activity, general health and physical measurements </a:t>
            </a:r>
          </a:p>
          <a:p>
            <a:r>
              <a:rPr lang="en-GB" sz="2100" dirty="0">
                <a:latin typeface="+mn-lt"/>
              </a:rPr>
              <a:t>Further topics include:</a:t>
            </a:r>
          </a:p>
          <a:p>
            <a:pPr lvl="1"/>
            <a:r>
              <a:rPr lang="en-GB" sz="2100" b="0" i="0" dirty="0">
                <a:solidFill>
                  <a:srgbClr val="333333"/>
                </a:solidFill>
                <a:effectLst/>
                <a:latin typeface="+mn-lt"/>
              </a:rPr>
              <a:t>household food security and household food bank usage</a:t>
            </a:r>
          </a:p>
          <a:p>
            <a:pPr lvl="1"/>
            <a:r>
              <a:rPr lang="en-GB" sz="2100" dirty="0">
                <a:solidFill>
                  <a:srgbClr val="333333"/>
                </a:solidFill>
                <a:latin typeface="+mn-lt"/>
              </a:rPr>
              <a:t>Occupation and education information </a:t>
            </a:r>
          </a:p>
          <a:p>
            <a:pPr lvl="1"/>
            <a:r>
              <a:rPr lang="en-GB" sz="2100" dirty="0">
                <a:solidFill>
                  <a:srgbClr val="333333"/>
                </a:solidFill>
                <a:latin typeface="+mn-lt"/>
              </a:rPr>
              <a:t>Income, wages, bills and benefits support </a:t>
            </a:r>
          </a:p>
          <a:p>
            <a:pPr lvl="1"/>
            <a:r>
              <a:rPr lang="en-GB" sz="2100" dirty="0">
                <a:latin typeface="+mn-lt"/>
              </a:rPr>
              <a:t>Health, disability and illness</a:t>
            </a:r>
          </a:p>
        </p:txBody>
      </p:sp>
      <p:sp>
        <p:nvSpPr>
          <p:cNvPr id="4" name="Slide Number Placeholder 3">
            <a:extLst>
              <a:ext uri="{FF2B5EF4-FFF2-40B4-BE49-F238E27FC236}">
                <a16:creationId xmlns:a16="http://schemas.microsoft.com/office/drawing/2014/main" id="{4D85F184-A513-8E47-EB42-FD2F04B523E4}"/>
              </a:ext>
            </a:extLst>
          </p:cNvPr>
          <p:cNvSpPr>
            <a:spLocks noGrp="1"/>
          </p:cNvSpPr>
          <p:nvPr>
            <p:ph type="sldNum" sz="quarter" idx="12"/>
          </p:nvPr>
        </p:nvSpPr>
        <p:spPr/>
        <p:txBody>
          <a:bodyPr/>
          <a:lstStyle/>
          <a:p>
            <a:fld id="{016687C5-7511-7743-B429-3BDBE272F28B}" type="slidenum">
              <a:rPr lang="en-US" smtClean="0"/>
              <a:t>10</a:t>
            </a:fld>
            <a:endParaRPr lang="en-US"/>
          </a:p>
        </p:txBody>
      </p:sp>
    </p:spTree>
    <p:extLst>
      <p:ext uri="{BB962C8B-B14F-4D97-AF65-F5344CB8AC3E}">
        <p14:creationId xmlns:p14="http://schemas.microsoft.com/office/powerpoint/2010/main" val="376788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2AC4-5F50-214B-EE97-B520049B37EA}"/>
              </a:ext>
            </a:extLst>
          </p:cNvPr>
          <p:cNvSpPr>
            <a:spLocks noGrp="1"/>
          </p:cNvSpPr>
          <p:nvPr>
            <p:ph type="title"/>
          </p:nvPr>
        </p:nvSpPr>
        <p:spPr/>
        <p:txBody>
          <a:bodyPr/>
          <a:lstStyle/>
          <a:p>
            <a:r>
              <a:rPr lang="en-GB" dirty="0"/>
              <a:t>Living Costs and Food survey </a:t>
            </a:r>
          </a:p>
        </p:txBody>
      </p:sp>
      <p:sp>
        <p:nvSpPr>
          <p:cNvPr id="3" name="Text Placeholder 2">
            <a:extLst>
              <a:ext uri="{FF2B5EF4-FFF2-40B4-BE49-F238E27FC236}">
                <a16:creationId xmlns:a16="http://schemas.microsoft.com/office/drawing/2014/main" id="{21127A74-97DF-78F5-B234-44527EC8083E}"/>
              </a:ext>
            </a:extLst>
          </p:cNvPr>
          <p:cNvSpPr>
            <a:spLocks noGrp="1"/>
          </p:cNvSpPr>
          <p:nvPr>
            <p:ph type="body" sz="quarter" idx="13"/>
          </p:nvPr>
        </p:nvSpPr>
        <p:spPr>
          <a:xfrm>
            <a:off x="838200" y="1524000"/>
            <a:ext cx="9977438" cy="4365171"/>
          </a:xfrm>
        </p:spPr>
        <p:txBody>
          <a:bodyPr>
            <a:normAutofit lnSpcReduction="10000"/>
          </a:bodyPr>
          <a:lstStyle/>
          <a:p>
            <a:r>
              <a:rPr lang="en-GB" dirty="0"/>
              <a:t>A household survey that collects information on spending and food consumption</a:t>
            </a:r>
          </a:p>
          <a:p>
            <a:r>
              <a:rPr lang="en-GB" dirty="0"/>
              <a:t>Collects information using:</a:t>
            </a:r>
          </a:p>
          <a:p>
            <a:pPr lvl="1"/>
            <a:r>
              <a:rPr lang="en-GB" dirty="0"/>
              <a:t>A household questionnaire </a:t>
            </a:r>
          </a:p>
          <a:p>
            <a:pPr lvl="1"/>
            <a:r>
              <a:rPr lang="en-GB" dirty="0"/>
              <a:t>Income questionnaire </a:t>
            </a:r>
          </a:p>
          <a:p>
            <a:pPr lvl="1"/>
            <a:r>
              <a:rPr lang="en-GB" dirty="0"/>
              <a:t>Expenditure diaries </a:t>
            </a:r>
          </a:p>
          <a:p>
            <a:r>
              <a:rPr lang="en-GB" dirty="0"/>
              <a:t>Conducted yearly </a:t>
            </a:r>
          </a:p>
          <a:p>
            <a:r>
              <a:rPr lang="en-GB" dirty="0"/>
              <a:t>provides essential information for key social and economic measures such as: </a:t>
            </a:r>
          </a:p>
          <a:p>
            <a:pPr lvl="1"/>
            <a:r>
              <a:rPr lang="en-GB" dirty="0"/>
              <a:t>household spending patterns</a:t>
            </a:r>
          </a:p>
          <a:p>
            <a:pPr lvl="1"/>
            <a:r>
              <a:rPr lang="en-GB" dirty="0"/>
              <a:t>detailed information on food consumption and nutrition for the Department for Environment, Food and Rural Affairs (Defra) (</a:t>
            </a:r>
            <a:r>
              <a:rPr lang="en-GB" dirty="0">
                <a:hlinkClick r:id="rId3"/>
              </a:rPr>
              <a:t>Office for National Statistics, 2017</a:t>
            </a:r>
            <a:r>
              <a:rPr lang="en-GB" dirty="0"/>
              <a:t>) </a:t>
            </a:r>
          </a:p>
        </p:txBody>
      </p:sp>
      <p:sp>
        <p:nvSpPr>
          <p:cNvPr id="4" name="Slide Number Placeholder 3">
            <a:extLst>
              <a:ext uri="{FF2B5EF4-FFF2-40B4-BE49-F238E27FC236}">
                <a16:creationId xmlns:a16="http://schemas.microsoft.com/office/drawing/2014/main" id="{20A4F84B-8FA3-2875-F8F4-93B88B2614E9}"/>
              </a:ext>
            </a:extLst>
          </p:cNvPr>
          <p:cNvSpPr>
            <a:spLocks noGrp="1"/>
          </p:cNvSpPr>
          <p:nvPr>
            <p:ph type="sldNum" sz="quarter" idx="12"/>
          </p:nvPr>
        </p:nvSpPr>
        <p:spPr/>
        <p:txBody>
          <a:bodyPr/>
          <a:lstStyle/>
          <a:p>
            <a:fld id="{016687C5-7511-7743-B429-3BDBE272F28B}" type="slidenum">
              <a:rPr lang="en-US" smtClean="0"/>
              <a:t>11</a:t>
            </a:fld>
            <a:endParaRPr lang="en-US"/>
          </a:p>
        </p:txBody>
      </p:sp>
    </p:spTree>
    <p:extLst>
      <p:ext uri="{BB962C8B-B14F-4D97-AF65-F5344CB8AC3E}">
        <p14:creationId xmlns:p14="http://schemas.microsoft.com/office/powerpoint/2010/main" val="272741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A965-3B34-1FB7-CA7B-D6F00542B269}"/>
              </a:ext>
            </a:extLst>
          </p:cNvPr>
          <p:cNvSpPr>
            <a:spLocks noGrp="1"/>
          </p:cNvSpPr>
          <p:nvPr>
            <p:ph type="title"/>
          </p:nvPr>
        </p:nvSpPr>
        <p:spPr/>
        <p:txBody>
          <a:bodyPr/>
          <a:lstStyle/>
          <a:p>
            <a:r>
              <a:rPr lang="en-GB" dirty="0"/>
              <a:t>Living Costs and Food survey - Questionnaires</a:t>
            </a:r>
          </a:p>
        </p:txBody>
      </p:sp>
      <p:sp>
        <p:nvSpPr>
          <p:cNvPr id="3" name="Text Placeholder 2">
            <a:extLst>
              <a:ext uri="{FF2B5EF4-FFF2-40B4-BE49-F238E27FC236}">
                <a16:creationId xmlns:a16="http://schemas.microsoft.com/office/drawing/2014/main" id="{519C3585-0676-8496-7423-EF6D48BBC1AB}"/>
              </a:ext>
            </a:extLst>
          </p:cNvPr>
          <p:cNvSpPr>
            <a:spLocks noGrp="1"/>
          </p:cNvSpPr>
          <p:nvPr>
            <p:ph type="body" sz="quarter" idx="13"/>
          </p:nvPr>
        </p:nvSpPr>
        <p:spPr>
          <a:xfrm>
            <a:off x="838200" y="1524000"/>
            <a:ext cx="9977438" cy="3799113"/>
          </a:xfrm>
        </p:spPr>
        <p:txBody>
          <a:bodyPr>
            <a:normAutofit/>
          </a:bodyPr>
          <a:lstStyle/>
          <a:p>
            <a:pPr marL="0" indent="0">
              <a:buNone/>
            </a:pPr>
            <a:r>
              <a:rPr lang="en-GB" b="1" dirty="0"/>
              <a:t>Household questionnaire</a:t>
            </a:r>
          </a:p>
          <a:p>
            <a:r>
              <a:rPr lang="en-GB" dirty="0"/>
              <a:t>Household characteristics and relationships; accommodation; demographic information; employment; education; mortgage and bills; electricity and gas payments; healthy start vouchers; school meals; non-food purchases and subscriptions; and covid-19 impact on spending. </a:t>
            </a:r>
          </a:p>
          <a:p>
            <a:pPr marL="0" indent="0">
              <a:buNone/>
            </a:pPr>
            <a:r>
              <a:rPr lang="en-GB" b="1" dirty="0"/>
              <a:t>Income questionnaire </a:t>
            </a:r>
          </a:p>
          <a:p>
            <a:r>
              <a:rPr lang="en-GB" dirty="0"/>
              <a:t>Employee pay; income from different types of jobs; national insurance contributions and student loan repayments; benefits; pensions; allowances; tax; assets; redundancy</a:t>
            </a:r>
          </a:p>
          <a:p>
            <a:endParaRPr lang="en-GB" dirty="0"/>
          </a:p>
        </p:txBody>
      </p:sp>
      <p:sp>
        <p:nvSpPr>
          <p:cNvPr id="4" name="Slide Number Placeholder 3">
            <a:extLst>
              <a:ext uri="{FF2B5EF4-FFF2-40B4-BE49-F238E27FC236}">
                <a16:creationId xmlns:a16="http://schemas.microsoft.com/office/drawing/2014/main" id="{82A342B9-A5E4-116A-EDD5-AD02BEEF7535}"/>
              </a:ext>
            </a:extLst>
          </p:cNvPr>
          <p:cNvSpPr>
            <a:spLocks noGrp="1"/>
          </p:cNvSpPr>
          <p:nvPr>
            <p:ph type="sldNum" sz="quarter" idx="12"/>
          </p:nvPr>
        </p:nvSpPr>
        <p:spPr/>
        <p:txBody>
          <a:bodyPr/>
          <a:lstStyle/>
          <a:p>
            <a:fld id="{016687C5-7511-7743-B429-3BDBE272F28B}" type="slidenum">
              <a:rPr lang="en-US" smtClean="0"/>
              <a:t>12</a:t>
            </a:fld>
            <a:endParaRPr lang="en-US"/>
          </a:p>
        </p:txBody>
      </p:sp>
    </p:spTree>
    <p:extLst>
      <p:ext uri="{BB962C8B-B14F-4D97-AF65-F5344CB8AC3E}">
        <p14:creationId xmlns:p14="http://schemas.microsoft.com/office/powerpoint/2010/main" val="368198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5A12-9B2C-AF7E-157C-F1408E5D51D8}"/>
              </a:ext>
            </a:extLst>
          </p:cNvPr>
          <p:cNvSpPr>
            <a:spLocks noGrp="1"/>
          </p:cNvSpPr>
          <p:nvPr>
            <p:ph type="title"/>
          </p:nvPr>
        </p:nvSpPr>
        <p:spPr/>
        <p:txBody>
          <a:bodyPr/>
          <a:lstStyle/>
          <a:p>
            <a:r>
              <a:rPr lang="en-GB" sz="3200" dirty="0"/>
              <a:t>British Social Attitudes Survey (BSA), 2019, Poverty and Welfare: Open Access Teaching Dataset </a:t>
            </a:r>
          </a:p>
        </p:txBody>
      </p:sp>
      <p:sp>
        <p:nvSpPr>
          <p:cNvPr id="3" name="Text Placeholder 2">
            <a:extLst>
              <a:ext uri="{FF2B5EF4-FFF2-40B4-BE49-F238E27FC236}">
                <a16:creationId xmlns:a16="http://schemas.microsoft.com/office/drawing/2014/main" id="{8972999B-007D-D189-51FD-A9B7AF3EB2AE}"/>
              </a:ext>
            </a:extLst>
          </p:cNvPr>
          <p:cNvSpPr>
            <a:spLocks noGrp="1"/>
          </p:cNvSpPr>
          <p:nvPr>
            <p:ph type="body" sz="quarter" idx="13"/>
          </p:nvPr>
        </p:nvSpPr>
        <p:spPr>
          <a:xfrm>
            <a:off x="838200" y="1524001"/>
            <a:ext cx="9977438" cy="4076699"/>
          </a:xfrm>
        </p:spPr>
        <p:txBody>
          <a:bodyPr>
            <a:normAutofit fontScale="92500" lnSpcReduction="10000"/>
          </a:bodyPr>
          <a:lstStyle/>
          <a:p>
            <a:r>
              <a:rPr lang="en-GB" dirty="0"/>
              <a:t>BSA began in 1983</a:t>
            </a:r>
          </a:p>
          <a:p>
            <a:r>
              <a:rPr lang="en-GB" dirty="0"/>
              <a:t>Measures continuity and change in attitudes to social issues </a:t>
            </a:r>
          </a:p>
          <a:p>
            <a:r>
              <a:rPr lang="en-GB" dirty="0"/>
              <a:t>Representative sample</a:t>
            </a:r>
          </a:p>
          <a:p>
            <a:r>
              <a:rPr lang="en-GB" dirty="0"/>
              <a:t>Covers social, political and moral issues</a:t>
            </a:r>
          </a:p>
          <a:p>
            <a:r>
              <a:rPr lang="en-GB" dirty="0"/>
              <a:t>This teaching dataset was created from this original dataset</a:t>
            </a:r>
          </a:p>
          <a:p>
            <a:pPr lvl="1"/>
            <a:r>
              <a:rPr lang="en-GB" dirty="0"/>
              <a:t>Reduced number of variables </a:t>
            </a:r>
          </a:p>
          <a:p>
            <a:pPr lvl="1"/>
            <a:r>
              <a:rPr lang="en-GB" dirty="0"/>
              <a:t>Simplified documentation </a:t>
            </a:r>
          </a:p>
          <a:p>
            <a:pPr lvl="1"/>
            <a:r>
              <a:rPr lang="en-GB" dirty="0"/>
              <a:t>Open data</a:t>
            </a:r>
          </a:p>
          <a:p>
            <a:r>
              <a:rPr lang="en-GB" dirty="0"/>
              <a:t>Themed to focus on attitudes towards welfare and poverty. Topics include:</a:t>
            </a:r>
          </a:p>
          <a:p>
            <a:pPr lvl="1"/>
            <a:r>
              <a:rPr lang="en-GB" b="0" i="0" dirty="0">
                <a:solidFill>
                  <a:srgbClr val="333333"/>
                </a:solidFill>
                <a:effectLst/>
                <a:latin typeface="openSans400"/>
              </a:rPr>
              <a:t>views about poverty; interest in politics and party identification; trust; government spending; attitude scales: left-right ideology, libertarian and authoritarian scale; and welfarism scale; demographic variables</a:t>
            </a:r>
          </a:p>
          <a:p>
            <a:pPr lvl="1"/>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E2AE2060-32B6-96EE-0FCC-8E11D87CE86A}"/>
              </a:ext>
            </a:extLst>
          </p:cNvPr>
          <p:cNvSpPr>
            <a:spLocks noGrp="1"/>
          </p:cNvSpPr>
          <p:nvPr>
            <p:ph type="sldNum" sz="quarter" idx="12"/>
          </p:nvPr>
        </p:nvSpPr>
        <p:spPr/>
        <p:txBody>
          <a:bodyPr/>
          <a:lstStyle/>
          <a:p>
            <a:fld id="{016687C5-7511-7743-B429-3BDBE272F28B}" type="slidenum">
              <a:rPr lang="en-US" smtClean="0"/>
              <a:t>13</a:t>
            </a:fld>
            <a:endParaRPr lang="en-US"/>
          </a:p>
        </p:txBody>
      </p:sp>
    </p:spTree>
    <p:extLst>
      <p:ext uri="{BB962C8B-B14F-4D97-AF65-F5344CB8AC3E}">
        <p14:creationId xmlns:p14="http://schemas.microsoft.com/office/powerpoint/2010/main" val="306950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8C33-BBF1-66F8-BD3A-5B8A553AE0E6}"/>
              </a:ext>
            </a:extLst>
          </p:cNvPr>
          <p:cNvSpPr>
            <a:spLocks noGrp="1"/>
          </p:cNvSpPr>
          <p:nvPr>
            <p:ph type="title"/>
          </p:nvPr>
        </p:nvSpPr>
        <p:spPr/>
        <p:txBody>
          <a:bodyPr/>
          <a:lstStyle/>
          <a:p>
            <a:r>
              <a:rPr lang="en-GB" dirty="0"/>
              <a:t>English Housing Survey (EHS)</a:t>
            </a:r>
          </a:p>
        </p:txBody>
      </p:sp>
      <p:sp>
        <p:nvSpPr>
          <p:cNvPr id="3" name="Text Placeholder 2">
            <a:extLst>
              <a:ext uri="{FF2B5EF4-FFF2-40B4-BE49-F238E27FC236}">
                <a16:creationId xmlns:a16="http://schemas.microsoft.com/office/drawing/2014/main" id="{B2B090BE-6287-D878-A908-2951FE223795}"/>
              </a:ext>
            </a:extLst>
          </p:cNvPr>
          <p:cNvSpPr>
            <a:spLocks noGrp="1"/>
          </p:cNvSpPr>
          <p:nvPr>
            <p:ph type="body" sz="quarter" idx="13"/>
          </p:nvPr>
        </p:nvSpPr>
        <p:spPr/>
        <p:txBody>
          <a:bodyPr/>
          <a:lstStyle/>
          <a:p>
            <a:r>
              <a:rPr lang="en-GB" dirty="0"/>
              <a:t>Collects information about people’s housing circumstances, conditions and energy efficiency of housing in England </a:t>
            </a:r>
          </a:p>
          <a:p>
            <a:r>
              <a:rPr lang="en-GB" dirty="0"/>
              <a:t>Also collects information on people’s views of housing and their neighbourhoods; household characteristics; income details</a:t>
            </a:r>
          </a:p>
          <a:p>
            <a:r>
              <a:rPr lang="en-GB" dirty="0"/>
              <a:t>Physical survey </a:t>
            </a:r>
          </a:p>
        </p:txBody>
      </p:sp>
      <p:sp>
        <p:nvSpPr>
          <p:cNvPr id="4" name="Slide Number Placeholder 3">
            <a:extLst>
              <a:ext uri="{FF2B5EF4-FFF2-40B4-BE49-F238E27FC236}">
                <a16:creationId xmlns:a16="http://schemas.microsoft.com/office/drawing/2014/main" id="{6D7DE2CE-1CD3-41FA-DEC4-BAE0F15E167B}"/>
              </a:ext>
            </a:extLst>
          </p:cNvPr>
          <p:cNvSpPr>
            <a:spLocks noGrp="1"/>
          </p:cNvSpPr>
          <p:nvPr>
            <p:ph type="sldNum" sz="quarter" idx="12"/>
          </p:nvPr>
        </p:nvSpPr>
        <p:spPr/>
        <p:txBody>
          <a:bodyPr/>
          <a:lstStyle/>
          <a:p>
            <a:fld id="{016687C5-7511-7743-B429-3BDBE272F28B}" type="slidenum">
              <a:rPr lang="en-US" smtClean="0"/>
              <a:t>14</a:t>
            </a:fld>
            <a:endParaRPr lang="en-US"/>
          </a:p>
        </p:txBody>
      </p:sp>
    </p:spTree>
    <p:extLst>
      <p:ext uri="{BB962C8B-B14F-4D97-AF65-F5344CB8AC3E}">
        <p14:creationId xmlns:p14="http://schemas.microsoft.com/office/powerpoint/2010/main" val="361459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3F90-D63C-6DE8-A6F1-662B66AC7E95}"/>
              </a:ext>
            </a:extLst>
          </p:cNvPr>
          <p:cNvSpPr>
            <a:spLocks noGrp="1"/>
          </p:cNvSpPr>
          <p:nvPr>
            <p:ph type="title"/>
          </p:nvPr>
        </p:nvSpPr>
        <p:spPr/>
        <p:txBody>
          <a:bodyPr/>
          <a:lstStyle/>
          <a:p>
            <a:r>
              <a:rPr lang="en-GB" dirty="0"/>
              <a:t>General measures of deprivation</a:t>
            </a:r>
          </a:p>
        </p:txBody>
      </p:sp>
      <p:sp>
        <p:nvSpPr>
          <p:cNvPr id="3" name="Text Placeholder 2">
            <a:extLst>
              <a:ext uri="{FF2B5EF4-FFF2-40B4-BE49-F238E27FC236}">
                <a16:creationId xmlns:a16="http://schemas.microsoft.com/office/drawing/2014/main" id="{3BE781A9-4296-7D7C-CB5F-120F6B8AD426}"/>
              </a:ext>
            </a:extLst>
          </p:cNvPr>
          <p:cNvSpPr>
            <a:spLocks noGrp="1"/>
          </p:cNvSpPr>
          <p:nvPr>
            <p:ph type="body" sz="quarter" idx="13"/>
          </p:nvPr>
        </p:nvSpPr>
        <p:spPr/>
        <p:txBody>
          <a:bodyPr/>
          <a:lstStyle/>
          <a:p>
            <a:r>
              <a:rPr lang="en-GB" dirty="0"/>
              <a:t>Many surveys also contain general measures of deprivation such as the indices of multiple deprivation (IMD). </a:t>
            </a:r>
          </a:p>
          <a:p>
            <a:r>
              <a:rPr lang="en-GB" dirty="0"/>
              <a:t>Some surveys that contain these variables include:</a:t>
            </a:r>
          </a:p>
          <a:p>
            <a:pPr lvl="1"/>
            <a:r>
              <a:rPr lang="en-GB" dirty="0"/>
              <a:t>Crime survey for England and Wales</a:t>
            </a:r>
          </a:p>
          <a:p>
            <a:pPr lvl="1"/>
            <a:r>
              <a:rPr lang="en-GB" dirty="0"/>
              <a:t>Millennium cohort study </a:t>
            </a:r>
          </a:p>
          <a:p>
            <a:pPr lvl="1"/>
            <a:r>
              <a:rPr lang="en-GB" dirty="0"/>
              <a:t>Active Lives survey </a:t>
            </a:r>
          </a:p>
          <a:p>
            <a:pPr lvl="1"/>
            <a:r>
              <a:rPr lang="en-GB" dirty="0"/>
              <a:t>Health Survey for England </a:t>
            </a:r>
          </a:p>
          <a:p>
            <a:pPr lvl="1"/>
            <a:r>
              <a:rPr lang="en-GB" dirty="0"/>
              <a:t>National Survey of Sexual Attitudes and Lifestyles </a:t>
            </a:r>
          </a:p>
          <a:p>
            <a:pPr lvl="1"/>
            <a:endParaRPr lang="en-GB" dirty="0"/>
          </a:p>
        </p:txBody>
      </p:sp>
      <p:sp>
        <p:nvSpPr>
          <p:cNvPr id="4" name="Slide Number Placeholder 3">
            <a:extLst>
              <a:ext uri="{FF2B5EF4-FFF2-40B4-BE49-F238E27FC236}">
                <a16:creationId xmlns:a16="http://schemas.microsoft.com/office/drawing/2014/main" id="{C07DAF8D-1A10-BA98-A343-9675BD219975}"/>
              </a:ext>
            </a:extLst>
          </p:cNvPr>
          <p:cNvSpPr>
            <a:spLocks noGrp="1"/>
          </p:cNvSpPr>
          <p:nvPr>
            <p:ph type="sldNum" sz="quarter" idx="12"/>
          </p:nvPr>
        </p:nvSpPr>
        <p:spPr/>
        <p:txBody>
          <a:bodyPr/>
          <a:lstStyle/>
          <a:p>
            <a:fld id="{016687C5-7511-7743-B429-3BDBE272F28B}" type="slidenum">
              <a:rPr lang="en-US" smtClean="0"/>
              <a:t>15</a:t>
            </a:fld>
            <a:endParaRPr lang="en-US"/>
          </a:p>
        </p:txBody>
      </p:sp>
      <p:pic>
        <p:nvPicPr>
          <p:cNvPr id="6" name="Picture 5" descr="Screenshot of data impact blog">
            <a:extLst>
              <a:ext uri="{FF2B5EF4-FFF2-40B4-BE49-F238E27FC236}">
                <a16:creationId xmlns:a16="http://schemas.microsoft.com/office/drawing/2014/main" id="{FFB8E375-BB8B-44CC-E791-F17B931DCF28}"/>
              </a:ext>
            </a:extLst>
          </p:cNvPr>
          <p:cNvPicPr>
            <a:picLocks noChangeAspect="1"/>
          </p:cNvPicPr>
          <p:nvPr/>
        </p:nvPicPr>
        <p:blipFill>
          <a:blip r:embed="rId3"/>
          <a:stretch>
            <a:fillRect/>
          </a:stretch>
        </p:blipFill>
        <p:spPr>
          <a:xfrm>
            <a:off x="1541538" y="210684"/>
            <a:ext cx="6807805" cy="6146852"/>
          </a:xfrm>
          <a:prstGeom prst="rect">
            <a:avLst/>
          </a:prstGeom>
        </p:spPr>
      </p:pic>
    </p:spTree>
    <p:extLst>
      <p:ext uri="{BB962C8B-B14F-4D97-AF65-F5344CB8AC3E}">
        <p14:creationId xmlns:p14="http://schemas.microsoft.com/office/powerpoint/2010/main" val="22977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D1884E-2414-8862-E912-FDA0CDD4EBD7}"/>
              </a:ext>
            </a:extLst>
          </p:cNvPr>
          <p:cNvSpPr>
            <a:spLocks noGrp="1"/>
          </p:cNvSpPr>
          <p:nvPr>
            <p:ph type="title"/>
          </p:nvPr>
        </p:nvSpPr>
        <p:spPr/>
        <p:txBody>
          <a:bodyPr/>
          <a:lstStyle/>
          <a:p>
            <a:r>
              <a:rPr lang="en-GB" dirty="0"/>
              <a:t>Data impact blog</a:t>
            </a:r>
          </a:p>
        </p:txBody>
      </p:sp>
      <p:sp>
        <p:nvSpPr>
          <p:cNvPr id="8" name="Text Placeholder 7">
            <a:extLst>
              <a:ext uri="{FF2B5EF4-FFF2-40B4-BE49-F238E27FC236}">
                <a16:creationId xmlns:a16="http://schemas.microsoft.com/office/drawing/2014/main" id="{4BBCBC5D-A7D5-A4B6-401E-1DCB7481CFEC}"/>
              </a:ext>
            </a:extLst>
          </p:cNvPr>
          <p:cNvSpPr>
            <a:spLocks noGrp="1"/>
          </p:cNvSpPr>
          <p:nvPr>
            <p:ph type="body" sz="quarter" idx="13"/>
          </p:nvPr>
        </p:nvSpPr>
        <p:spPr/>
        <p:txBody>
          <a:bodyPr/>
          <a:lstStyle/>
          <a:p>
            <a:endParaRPr lang="en-GB" dirty="0"/>
          </a:p>
        </p:txBody>
      </p:sp>
      <p:sp>
        <p:nvSpPr>
          <p:cNvPr id="4" name="Slide Number Placeholder 3">
            <a:extLst>
              <a:ext uri="{FF2B5EF4-FFF2-40B4-BE49-F238E27FC236}">
                <a16:creationId xmlns:a16="http://schemas.microsoft.com/office/drawing/2014/main" id="{6F615135-C860-D108-F4A1-1D83D2E07CE8}"/>
              </a:ext>
            </a:extLst>
          </p:cNvPr>
          <p:cNvSpPr>
            <a:spLocks noGrp="1"/>
          </p:cNvSpPr>
          <p:nvPr>
            <p:ph type="sldNum" sz="quarter" idx="12"/>
          </p:nvPr>
        </p:nvSpPr>
        <p:spPr/>
        <p:txBody>
          <a:bodyPr/>
          <a:lstStyle/>
          <a:p>
            <a:fld id="{016687C5-7511-7743-B429-3BDBE272F28B}" type="slidenum">
              <a:rPr lang="en-US" smtClean="0"/>
              <a:t>16</a:t>
            </a:fld>
            <a:endParaRPr lang="en-US"/>
          </a:p>
        </p:txBody>
      </p:sp>
      <p:pic>
        <p:nvPicPr>
          <p:cNvPr id="6" name="Picture 5" descr="Screenshot of data impact blog">
            <a:extLst>
              <a:ext uri="{FF2B5EF4-FFF2-40B4-BE49-F238E27FC236}">
                <a16:creationId xmlns:a16="http://schemas.microsoft.com/office/drawing/2014/main" id="{AE998DF8-9BC3-5460-2FF6-03D0CE7B51AC}"/>
              </a:ext>
            </a:extLst>
          </p:cNvPr>
          <p:cNvPicPr>
            <a:picLocks noChangeAspect="1"/>
          </p:cNvPicPr>
          <p:nvPr/>
        </p:nvPicPr>
        <p:blipFill rotWithShape="1">
          <a:blip r:embed="rId3"/>
          <a:srcRect l="14464" r="38567" b="1404"/>
          <a:stretch/>
        </p:blipFill>
        <p:spPr>
          <a:xfrm>
            <a:off x="666749" y="139156"/>
            <a:ext cx="5324475" cy="6313512"/>
          </a:xfrm>
          <a:prstGeom prst="rect">
            <a:avLst/>
          </a:prstGeom>
          <a:ln w="57150">
            <a:solidFill>
              <a:srgbClr val="702082"/>
            </a:solidFill>
          </a:ln>
        </p:spPr>
      </p:pic>
      <p:pic>
        <p:nvPicPr>
          <p:cNvPr id="10" name="Picture 9" descr="data impact blog poverty page">
            <a:extLst>
              <a:ext uri="{FF2B5EF4-FFF2-40B4-BE49-F238E27FC236}">
                <a16:creationId xmlns:a16="http://schemas.microsoft.com/office/drawing/2014/main" id="{F6C4E372-8466-AB0A-319E-4F99A65BCC77}"/>
              </a:ext>
            </a:extLst>
          </p:cNvPr>
          <p:cNvPicPr>
            <a:picLocks noChangeAspect="1"/>
          </p:cNvPicPr>
          <p:nvPr/>
        </p:nvPicPr>
        <p:blipFill rotWithShape="1">
          <a:blip r:embed="rId4"/>
          <a:srcRect l="15825" r="15429"/>
          <a:stretch/>
        </p:blipFill>
        <p:spPr>
          <a:xfrm>
            <a:off x="3810000" y="94873"/>
            <a:ext cx="8277225" cy="6496384"/>
          </a:xfrm>
          <a:prstGeom prst="rect">
            <a:avLst/>
          </a:prstGeom>
          <a:ln w="57150">
            <a:solidFill>
              <a:schemeClr val="tx1"/>
            </a:solidFill>
          </a:ln>
        </p:spPr>
      </p:pic>
      <p:pic>
        <p:nvPicPr>
          <p:cNvPr id="12" name="Picture 11" descr="housing and homlesness impact page">
            <a:extLst>
              <a:ext uri="{FF2B5EF4-FFF2-40B4-BE49-F238E27FC236}">
                <a16:creationId xmlns:a16="http://schemas.microsoft.com/office/drawing/2014/main" id="{739DEAF8-8A8B-9098-2D40-B1A12BE3B3D0}"/>
              </a:ext>
            </a:extLst>
          </p:cNvPr>
          <p:cNvPicPr>
            <a:picLocks noChangeAspect="1"/>
          </p:cNvPicPr>
          <p:nvPr/>
        </p:nvPicPr>
        <p:blipFill>
          <a:blip r:embed="rId5"/>
          <a:stretch>
            <a:fillRect/>
          </a:stretch>
        </p:blipFill>
        <p:spPr>
          <a:xfrm>
            <a:off x="1720862" y="98254"/>
            <a:ext cx="8325278" cy="6578938"/>
          </a:xfrm>
          <a:prstGeom prst="rect">
            <a:avLst/>
          </a:prstGeom>
          <a:ln w="57150">
            <a:solidFill>
              <a:schemeClr val="tx1"/>
            </a:solidFill>
          </a:ln>
        </p:spPr>
      </p:pic>
    </p:spTree>
    <p:extLst>
      <p:ext uri="{BB962C8B-B14F-4D97-AF65-F5344CB8AC3E}">
        <p14:creationId xmlns:p14="http://schemas.microsoft.com/office/powerpoint/2010/main" val="399331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1</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17</a:t>
            </a:fld>
            <a:endParaRPr lang="en-US"/>
          </a:p>
        </p:txBody>
      </p:sp>
    </p:spTree>
    <p:extLst>
      <p:ext uri="{BB962C8B-B14F-4D97-AF65-F5344CB8AC3E}">
        <p14:creationId xmlns:p14="http://schemas.microsoft.com/office/powerpoint/2010/main" val="26164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B4B7-A993-8A6C-70F0-BE48E0F3F843}"/>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Catalogue page</a:t>
            </a:r>
          </a:p>
        </p:txBody>
      </p:sp>
      <p:grpSp>
        <p:nvGrpSpPr>
          <p:cNvPr id="5" name="object 3" descr="screenshot of ukds data catalogue">
            <a:extLst>
              <a:ext uri="{FF2B5EF4-FFF2-40B4-BE49-F238E27FC236}">
                <a16:creationId xmlns:a16="http://schemas.microsoft.com/office/drawing/2014/main" id="{D6532C59-58B5-D9C6-1949-7492A0B12BBC}"/>
              </a:ext>
            </a:extLst>
          </p:cNvPr>
          <p:cNvGrpSpPr/>
          <p:nvPr/>
        </p:nvGrpSpPr>
        <p:grpSpPr>
          <a:xfrm>
            <a:off x="4738419" y="1548713"/>
            <a:ext cx="6938010" cy="4527225"/>
            <a:chOff x="4325111" y="1759457"/>
            <a:chExt cx="5528310" cy="3339465"/>
          </a:xfrm>
        </p:grpSpPr>
        <p:pic>
          <p:nvPicPr>
            <p:cNvPr id="6" name="object 4">
              <a:extLst>
                <a:ext uri="{FF2B5EF4-FFF2-40B4-BE49-F238E27FC236}">
                  <a16:creationId xmlns:a16="http://schemas.microsoft.com/office/drawing/2014/main" id="{A423F6E3-C601-D50B-B9E5-DA3FA454A53D}"/>
                </a:ext>
              </a:extLst>
            </p:cNvPr>
            <p:cNvPicPr/>
            <p:nvPr/>
          </p:nvPicPr>
          <p:blipFill>
            <a:blip r:embed="rId3" cstate="print"/>
            <a:stretch>
              <a:fillRect/>
            </a:stretch>
          </p:blipFill>
          <p:spPr>
            <a:xfrm>
              <a:off x="4407407" y="1841754"/>
              <a:ext cx="5363716" cy="3174491"/>
            </a:xfrm>
            <a:prstGeom prst="rect">
              <a:avLst/>
            </a:prstGeom>
          </p:spPr>
        </p:pic>
        <p:sp>
          <p:nvSpPr>
            <p:cNvPr id="7" name="object 5">
              <a:extLst>
                <a:ext uri="{FF2B5EF4-FFF2-40B4-BE49-F238E27FC236}">
                  <a16:creationId xmlns:a16="http://schemas.microsoft.com/office/drawing/2014/main" id="{82C2FDEC-68A2-94C3-115F-6F11CE6C1459}"/>
                </a:ext>
              </a:extLst>
            </p:cNvPr>
            <p:cNvSpPr/>
            <p:nvPr/>
          </p:nvSpPr>
          <p:spPr>
            <a:xfrm>
              <a:off x="4366259" y="1800605"/>
              <a:ext cx="5446395" cy="3256915"/>
            </a:xfrm>
            <a:custGeom>
              <a:avLst/>
              <a:gdLst/>
              <a:ahLst/>
              <a:cxnLst/>
              <a:rect l="l" t="t" r="r" b="b"/>
              <a:pathLst>
                <a:path w="5446395" h="3256915">
                  <a:moveTo>
                    <a:pt x="0" y="0"/>
                  </a:moveTo>
                  <a:lnTo>
                    <a:pt x="5446014" y="0"/>
                  </a:lnTo>
                  <a:lnTo>
                    <a:pt x="5446014" y="3256788"/>
                  </a:lnTo>
                  <a:lnTo>
                    <a:pt x="0" y="3256788"/>
                  </a:lnTo>
                  <a:lnTo>
                    <a:pt x="0" y="0"/>
                  </a:lnTo>
                  <a:close/>
                </a:path>
              </a:pathLst>
            </a:custGeom>
            <a:ln w="82296">
              <a:solidFill>
                <a:srgbClr val="6F1F82"/>
              </a:solidFill>
            </a:ln>
          </p:spPr>
          <p:txBody>
            <a:bodyPr wrap="square" lIns="0" tIns="0" rIns="0" bIns="0" rtlCol="0"/>
            <a:lstStyle/>
            <a:p>
              <a:endParaRPr/>
            </a:p>
          </p:txBody>
        </p:sp>
      </p:grpSp>
      <p:grpSp>
        <p:nvGrpSpPr>
          <p:cNvPr id="8" name="object 6" descr="UKDS data catalogue filters">
            <a:extLst>
              <a:ext uri="{FF2B5EF4-FFF2-40B4-BE49-F238E27FC236}">
                <a16:creationId xmlns:a16="http://schemas.microsoft.com/office/drawing/2014/main" id="{2F8EFB25-9E59-AE22-986E-E844516B15D6}"/>
              </a:ext>
            </a:extLst>
          </p:cNvPr>
          <p:cNvGrpSpPr/>
          <p:nvPr/>
        </p:nvGrpSpPr>
        <p:grpSpPr>
          <a:xfrm>
            <a:off x="844597" y="538486"/>
            <a:ext cx="3658947" cy="5950128"/>
            <a:chOff x="1078991" y="1333500"/>
            <a:chExt cx="3011805" cy="4897755"/>
          </a:xfrm>
        </p:grpSpPr>
        <p:pic>
          <p:nvPicPr>
            <p:cNvPr id="9" name="object 7">
              <a:extLst>
                <a:ext uri="{FF2B5EF4-FFF2-40B4-BE49-F238E27FC236}">
                  <a16:creationId xmlns:a16="http://schemas.microsoft.com/office/drawing/2014/main" id="{BC3CF703-4F63-97EE-F23F-DBDF37F7D962}"/>
                </a:ext>
              </a:extLst>
            </p:cNvPr>
            <p:cNvPicPr/>
            <p:nvPr/>
          </p:nvPicPr>
          <p:blipFill>
            <a:blip r:embed="rId4" cstate="print"/>
            <a:stretch>
              <a:fillRect/>
            </a:stretch>
          </p:blipFill>
          <p:spPr>
            <a:xfrm>
              <a:off x="1161287" y="1415796"/>
              <a:ext cx="2846831" cy="4648015"/>
            </a:xfrm>
            <a:prstGeom prst="rect">
              <a:avLst/>
            </a:prstGeom>
          </p:spPr>
        </p:pic>
        <p:sp>
          <p:nvSpPr>
            <p:cNvPr id="10" name="object 8">
              <a:extLst>
                <a:ext uri="{FF2B5EF4-FFF2-40B4-BE49-F238E27FC236}">
                  <a16:creationId xmlns:a16="http://schemas.microsoft.com/office/drawing/2014/main" id="{F22ECC20-FCE9-D371-5AC5-02A61F33E2FF}"/>
                </a:ext>
              </a:extLst>
            </p:cNvPr>
            <p:cNvSpPr/>
            <p:nvPr/>
          </p:nvSpPr>
          <p:spPr>
            <a:xfrm>
              <a:off x="1120139" y="1374648"/>
              <a:ext cx="2929255" cy="4815205"/>
            </a:xfrm>
            <a:custGeom>
              <a:avLst/>
              <a:gdLst/>
              <a:ahLst/>
              <a:cxnLst/>
              <a:rect l="l" t="t" r="r" b="b"/>
              <a:pathLst>
                <a:path w="2929254" h="4815205">
                  <a:moveTo>
                    <a:pt x="0" y="0"/>
                  </a:moveTo>
                  <a:lnTo>
                    <a:pt x="2929128" y="0"/>
                  </a:lnTo>
                  <a:lnTo>
                    <a:pt x="2929128" y="4815078"/>
                  </a:lnTo>
                  <a:lnTo>
                    <a:pt x="0" y="4815078"/>
                  </a:lnTo>
                  <a:lnTo>
                    <a:pt x="0" y="0"/>
                  </a:lnTo>
                  <a:close/>
                </a:path>
              </a:pathLst>
            </a:custGeom>
            <a:ln w="82296">
              <a:solidFill>
                <a:srgbClr val="6F1F82"/>
              </a:solidFill>
            </a:ln>
          </p:spPr>
          <p:txBody>
            <a:bodyPr wrap="square" lIns="0" tIns="0" rIns="0" bIns="0" rtlCol="0"/>
            <a:lstStyle/>
            <a:p>
              <a:endParaRPr/>
            </a:p>
          </p:txBody>
        </p:sp>
      </p:grpSp>
      <p:sp>
        <p:nvSpPr>
          <p:cNvPr id="4" name="Slide Number Placeholder 3">
            <a:extLst>
              <a:ext uri="{FF2B5EF4-FFF2-40B4-BE49-F238E27FC236}">
                <a16:creationId xmlns:a16="http://schemas.microsoft.com/office/drawing/2014/main" id="{F4EBEED9-23D4-B52F-498A-673E126D6DD0}"/>
              </a:ext>
            </a:extLst>
          </p:cNvPr>
          <p:cNvSpPr>
            <a:spLocks noGrp="1"/>
          </p:cNvSpPr>
          <p:nvPr>
            <p:ph type="sldNum" sz="quarter" idx="12"/>
          </p:nvPr>
        </p:nvSpPr>
        <p:spPr/>
        <p:txBody>
          <a:bodyPr/>
          <a:lstStyle/>
          <a:p>
            <a:fld id="{016687C5-7511-7743-B429-3BDBE272F28B}" type="slidenum">
              <a:rPr lang="en-US" smtClean="0"/>
              <a:t>18</a:t>
            </a:fld>
            <a:endParaRPr lang="en-US"/>
          </a:p>
        </p:txBody>
      </p:sp>
    </p:spTree>
    <p:extLst>
      <p:ext uri="{BB962C8B-B14F-4D97-AF65-F5344CB8AC3E}">
        <p14:creationId xmlns:p14="http://schemas.microsoft.com/office/powerpoint/2010/main" val="36049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2</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r>
              <a:rPr lang="en-GB" dirty="0"/>
              <a:t>Browse data pages </a:t>
            </a:r>
          </a:p>
          <a:p>
            <a:pPr lvl="1"/>
            <a:r>
              <a:rPr lang="en-GB" dirty="0"/>
              <a:t>Theme </a:t>
            </a:r>
          </a:p>
          <a:p>
            <a:pPr lvl="1"/>
            <a:r>
              <a:rPr lang="en-GB" dirty="0"/>
              <a:t>Data type</a:t>
            </a:r>
          </a:p>
          <a:p>
            <a:pPr lvl="1"/>
            <a:r>
              <a:rPr lang="en-GB" dirty="0"/>
              <a:t>Teaching data </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19</a:t>
            </a:fld>
            <a:endParaRPr lang="en-US"/>
          </a:p>
        </p:txBody>
      </p:sp>
    </p:spTree>
    <p:extLst>
      <p:ext uri="{BB962C8B-B14F-4D97-AF65-F5344CB8AC3E}">
        <p14:creationId xmlns:p14="http://schemas.microsoft.com/office/powerpoint/2010/main" val="3135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many drawers">
            <a:extLst>
              <a:ext uri="{FF2B5EF4-FFF2-40B4-BE49-F238E27FC236}">
                <a16:creationId xmlns:a16="http://schemas.microsoft.com/office/drawing/2014/main" id="{C4C3EE64-0676-4E7F-C89D-BFF77C8FDB7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9673"/>
          <a:stretch/>
        </p:blipFill>
        <p:spPr>
          <a:xfrm>
            <a:off x="8077200" y="0"/>
            <a:ext cx="4114800" cy="6858000"/>
          </a:xfrm>
          <a:prstGeom prst="rect">
            <a:avLst/>
          </a:prstGeom>
        </p:spPr>
      </p:pic>
      <p:sp>
        <p:nvSpPr>
          <p:cNvPr id="10" name="Rectangle 9"/>
          <p:cNvSpPr/>
          <p:nvPr/>
        </p:nvSpPr>
        <p:spPr>
          <a:xfrm>
            <a:off x="1208069" y="6479114"/>
            <a:ext cx="6690633"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02082"/>
                </a:solidFill>
                <a:effectLst/>
                <a:uLnTx/>
                <a:uFillTx/>
                <a:latin typeface="Arial"/>
                <a:ea typeface="+mn-ea"/>
                <a:cs typeface="+mn-cs"/>
              </a:rPr>
              <a:t>Copyright © 2023 UK Data Service. Created by UK Data Service, University of Manchester</a:t>
            </a:r>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687C5-7511-7743-B429-3BDBE272F28B}" type="slidenum">
              <a:rPr kumimoji="0" lang="en-US" sz="1200" b="0" i="0" u="none" strike="noStrike" kern="1200" cap="none" spc="0" normalizeH="0" baseline="0" noProof="0" smtClean="0">
                <a:ln>
                  <a:noFill/>
                </a:ln>
                <a:solidFill>
                  <a:srgbClr val="212322">
                    <a:lumMod val="75000"/>
                    <a:lumOff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212322">
                  <a:lumMod val="75000"/>
                  <a:lumOff val="25000"/>
                </a:srgbClr>
              </a:solidFill>
              <a:effectLst/>
              <a:uLnTx/>
              <a:uFillTx/>
              <a:latin typeface="Arial"/>
              <a:ea typeface="+mn-ea"/>
              <a:cs typeface="+mn-cs"/>
            </a:endParaRPr>
          </a:p>
        </p:txBody>
      </p:sp>
      <p:sp>
        <p:nvSpPr>
          <p:cNvPr id="12" name="Text Placeholder 2">
            <a:extLst>
              <a:ext uri="{FF2B5EF4-FFF2-40B4-BE49-F238E27FC236}">
                <a16:creationId xmlns:a16="http://schemas.microsoft.com/office/drawing/2014/main" id="{42DAC0BB-1710-C8E8-6F11-B7AEC17D7319}"/>
              </a:ext>
            </a:extLst>
          </p:cNvPr>
          <p:cNvSpPr txBox="1">
            <a:spLocks/>
          </p:cNvSpPr>
          <p:nvPr/>
        </p:nvSpPr>
        <p:spPr>
          <a:xfrm>
            <a:off x="838200" y="2081048"/>
            <a:ext cx="9977438" cy="371732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t>What is the UK Data Service? </a:t>
            </a:r>
          </a:p>
          <a:p>
            <a:r>
              <a:rPr lang="en-GB" dirty="0"/>
              <a:t>What data are available?</a:t>
            </a:r>
          </a:p>
          <a:p>
            <a:r>
              <a:rPr lang="en-GB" dirty="0"/>
              <a:t>Case studies </a:t>
            </a:r>
          </a:p>
          <a:p>
            <a:r>
              <a:rPr lang="en-GB" dirty="0"/>
              <a:t>How to find and access this data </a:t>
            </a:r>
          </a:p>
        </p:txBody>
      </p:sp>
    </p:spTree>
    <p:extLst>
      <p:ext uri="{BB962C8B-B14F-4D97-AF65-F5344CB8AC3E}">
        <p14:creationId xmlns:p14="http://schemas.microsoft.com/office/powerpoint/2010/main" val="384145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8BDA-97F0-D4D4-827B-D76ABB7B260B}"/>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Browse data pages</a:t>
            </a:r>
          </a:p>
        </p:txBody>
      </p:sp>
      <p:pic>
        <p:nvPicPr>
          <p:cNvPr id="5" name="object 2" descr="UKDS theme page links&#10;">
            <a:extLst>
              <a:ext uri="{FF2B5EF4-FFF2-40B4-BE49-F238E27FC236}">
                <a16:creationId xmlns:a16="http://schemas.microsoft.com/office/drawing/2014/main" id="{8E704792-9D0F-D6C3-EC30-8CCE2097DFDA}"/>
              </a:ext>
            </a:extLst>
          </p:cNvPr>
          <p:cNvPicPr/>
          <p:nvPr/>
        </p:nvPicPr>
        <p:blipFill>
          <a:blip r:embed="rId3" cstate="print"/>
          <a:stretch>
            <a:fillRect/>
          </a:stretch>
        </p:blipFill>
        <p:spPr>
          <a:xfrm>
            <a:off x="315275" y="464123"/>
            <a:ext cx="5631426" cy="3493694"/>
          </a:xfrm>
          <a:prstGeom prst="rect">
            <a:avLst/>
          </a:prstGeom>
        </p:spPr>
      </p:pic>
      <p:pic>
        <p:nvPicPr>
          <p:cNvPr id="6" name="object 3" descr="UKDS browse by data page">
            <a:extLst>
              <a:ext uri="{FF2B5EF4-FFF2-40B4-BE49-F238E27FC236}">
                <a16:creationId xmlns:a16="http://schemas.microsoft.com/office/drawing/2014/main" id="{64878777-6D4D-7C3A-1B0F-72E3B4B59C13}"/>
              </a:ext>
            </a:extLst>
          </p:cNvPr>
          <p:cNvPicPr/>
          <p:nvPr/>
        </p:nvPicPr>
        <p:blipFill>
          <a:blip r:embed="rId4" cstate="print"/>
          <a:stretch>
            <a:fillRect/>
          </a:stretch>
        </p:blipFill>
        <p:spPr>
          <a:xfrm>
            <a:off x="243077" y="4014852"/>
            <a:ext cx="5996927" cy="2706623"/>
          </a:xfrm>
          <a:prstGeom prst="rect">
            <a:avLst/>
          </a:prstGeom>
        </p:spPr>
      </p:pic>
      <p:pic>
        <p:nvPicPr>
          <p:cNvPr id="7" name="object 4" descr="UKDS teaching datasets and general browsing pages ">
            <a:extLst>
              <a:ext uri="{FF2B5EF4-FFF2-40B4-BE49-F238E27FC236}">
                <a16:creationId xmlns:a16="http://schemas.microsoft.com/office/drawing/2014/main" id="{60E940FE-9693-8A4B-73DA-2C6477A74963}"/>
              </a:ext>
            </a:extLst>
          </p:cNvPr>
          <p:cNvPicPr/>
          <p:nvPr/>
        </p:nvPicPr>
        <p:blipFill>
          <a:blip r:embed="rId5" cstate="print"/>
          <a:stretch>
            <a:fillRect/>
          </a:stretch>
        </p:blipFill>
        <p:spPr>
          <a:xfrm>
            <a:off x="6409944" y="1155828"/>
            <a:ext cx="5656324" cy="3467099"/>
          </a:xfrm>
          <a:prstGeom prst="rect">
            <a:avLst/>
          </a:prstGeom>
        </p:spPr>
      </p:pic>
      <p:sp>
        <p:nvSpPr>
          <p:cNvPr id="4" name="Slide Number Placeholder 3">
            <a:extLst>
              <a:ext uri="{FF2B5EF4-FFF2-40B4-BE49-F238E27FC236}">
                <a16:creationId xmlns:a16="http://schemas.microsoft.com/office/drawing/2014/main" id="{0E15101D-717F-5F7D-F38B-DCA898F22FEE}"/>
              </a:ext>
            </a:extLst>
          </p:cNvPr>
          <p:cNvSpPr>
            <a:spLocks noGrp="1"/>
          </p:cNvSpPr>
          <p:nvPr>
            <p:ph type="sldNum" sz="quarter" idx="12"/>
          </p:nvPr>
        </p:nvSpPr>
        <p:spPr/>
        <p:txBody>
          <a:bodyPr/>
          <a:lstStyle/>
          <a:p>
            <a:fld id="{016687C5-7511-7743-B429-3BDBE272F28B}" type="slidenum">
              <a:rPr lang="en-US" smtClean="0"/>
              <a:t>20</a:t>
            </a:fld>
            <a:endParaRPr lang="en-US"/>
          </a:p>
        </p:txBody>
      </p:sp>
    </p:spTree>
    <p:extLst>
      <p:ext uri="{BB962C8B-B14F-4D97-AF65-F5344CB8AC3E}">
        <p14:creationId xmlns:p14="http://schemas.microsoft.com/office/powerpoint/2010/main" val="338048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3</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r>
              <a:rPr lang="en-GB" dirty="0"/>
              <a:t>Browse data pages </a:t>
            </a:r>
          </a:p>
          <a:p>
            <a:pPr lvl="1"/>
            <a:r>
              <a:rPr lang="en-GB" dirty="0"/>
              <a:t>Theme </a:t>
            </a:r>
          </a:p>
          <a:p>
            <a:pPr lvl="1"/>
            <a:r>
              <a:rPr lang="en-GB" dirty="0"/>
              <a:t>Data type</a:t>
            </a:r>
          </a:p>
          <a:p>
            <a:pPr lvl="1"/>
            <a:r>
              <a:rPr lang="en-GB" dirty="0"/>
              <a:t>Teaching data </a:t>
            </a:r>
          </a:p>
          <a:p>
            <a:r>
              <a:rPr lang="en-GB" dirty="0"/>
              <a:t>Variable and question bank </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21</a:t>
            </a:fld>
            <a:endParaRPr lang="en-US"/>
          </a:p>
        </p:txBody>
      </p:sp>
    </p:spTree>
    <p:extLst>
      <p:ext uri="{BB962C8B-B14F-4D97-AF65-F5344CB8AC3E}">
        <p14:creationId xmlns:p14="http://schemas.microsoft.com/office/powerpoint/2010/main" val="330482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4669-855A-77E5-7513-74B641EBEE7A}"/>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Variable and Question bank</a:t>
            </a:r>
          </a:p>
        </p:txBody>
      </p:sp>
      <p:pic>
        <p:nvPicPr>
          <p:cNvPr id="6" name="Picture 5" descr="UKDS variable and question bank">
            <a:extLst>
              <a:ext uri="{FF2B5EF4-FFF2-40B4-BE49-F238E27FC236}">
                <a16:creationId xmlns:a16="http://schemas.microsoft.com/office/drawing/2014/main" id="{59F7F2A2-CC5D-72CE-46C0-5B2EBFAF06C9}"/>
              </a:ext>
            </a:extLst>
          </p:cNvPr>
          <p:cNvPicPr>
            <a:picLocks noChangeAspect="1"/>
          </p:cNvPicPr>
          <p:nvPr/>
        </p:nvPicPr>
        <p:blipFill>
          <a:blip r:embed="rId3"/>
          <a:stretch>
            <a:fillRect/>
          </a:stretch>
        </p:blipFill>
        <p:spPr>
          <a:xfrm>
            <a:off x="1831770" y="834891"/>
            <a:ext cx="7976010" cy="5188217"/>
          </a:xfrm>
          <a:prstGeom prst="rect">
            <a:avLst/>
          </a:prstGeom>
        </p:spPr>
      </p:pic>
      <p:sp>
        <p:nvSpPr>
          <p:cNvPr id="4" name="Slide Number Placeholder 3">
            <a:extLst>
              <a:ext uri="{FF2B5EF4-FFF2-40B4-BE49-F238E27FC236}">
                <a16:creationId xmlns:a16="http://schemas.microsoft.com/office/drawing/2014/main" id="{04E6AB72-C083-D696-8884-CC09A5DDC1E1}"/>
              </a:ext>
            </a:extLst>
          </p:cNvPr>
          <p:cNvSpPr>
            <a:spLocks noGrp="1"/>
          </p:cNvSpPr>
          <p:nvPr>
            <p:ph type="sldNum" sz="quarter" idx="12"/>
          </p:nvPr>
        </p:nvSpPr>
        <p:spPr/>
        <p:txBody>
          <a:bodyPr/>
          <a:lstStyle/>
          <a:p>
            <a:fld id="{016687C5-7511-7743-B429-3BDBE272F28B}" type="slidenum">
              <a:rPr lang="en-US" smtClean="0"/>
              <a:t>22</a:t>
            </a:fld>
            <a:endParaRPr lang="en-US"/>
          </a:p>
        </p:txBody>
      </p:sp>
    </p:spTree>
    <p:extLst>
      <p:ext uri="{BB962C8B-B14F-4D97-AF65-F5344CB8AC3E}">
        <p14:creationId xmlns:p14="http://schemas.microsoft.com/office/powerpoint/2010/main" val="34743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4</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r>
              <a:rPr lang="en-GB" dirty="0"/>
              <a:t>Browse data pages </a:t>
            </a:r>
          </a:p>
          <a:p>
            <a:pPr lvl="1"/>
            <a:r>
              <a:rPr lang="en-GB" dirty="0"/>
              <a:t>Theme </a:t>
            </a:r>
          </a:p>
          <a:p>
            <a:pPr lvl="1"/>
            <a:r>
              <a:rPr lang="en-GB" dirty="0"/>
              <a:t>Data type</a:t>
            </a:r>
          </a:p>
          <a:p>
            <a:pPr lvl="1"/>
            <a:r>
              <a:rPr lang="en-GB" dirty="0"/>
              <a:t>Teaching data </a:t>
            </a:r>
          </a:p>
          <a:p>
            <a:r>
              <a:rPr lang="en-GB" dirty="0"/>
              <a:t>Variable and question bank </a:t>
            </a:r>
          </a:p>
          <a:p>
            <a:r>
              <a:rPr lang="en-GB" dirty="0" err="1"/>
              <a:t>Qualibank</a:t>
            </a: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23</a:t>
            </a:fld>
            <a:endParaRPr lang="en-US"/>
          </a:p>
        </p:txBody>
      </p:sp>
    </p:spTree>
    <p:extLst>
      <p:ext uri="{BB962C8B-B14F-4D97-AF65-F5344CB8AC3E}">
        <p14:creationId xmlns:p14="http://schemas.microsoft.com/office/powerpoint/2010/main" val="7719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81BF-BCD8-1D94-F831-F55690892848}"/>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a:t>
            </a:r>
            <a:r>
              <a:rPr lang="en-GB" dirty="0" err="1"/>
              <a:t>Qualibank</a:t>
            </a:r>
            <a:endParaRPr lang="en-GB" dirty="0"/>
          </a:p>
        </p:txBody>
      </p:sp>
      <p:grpSp>
        <p:nvGrpSpPr>
          <p:cNvPr id="5" name="object 2" descr="UKDS Qualibank page">
            <a:extLst>
              <a:ext uri="{FF2B5EF4-FFF2-40B4-BE49-F238E27FC236}">
                <a16:creationId xmlns:a16="http://schemas.microsoft.com/office/drawing/2014/main" id="{CB42BF51-3105-BC61-C50E-359E73F31157}"/>
              </a:ext>
            </a:extLst>
          </p:cNvPr>
          <p:cNvGrpSpPr/>
          <p:nvPr/>
        </p:nvGrpSpPr>
        <p:grpSpPr>
          <a:xfrm>
            <a:off x="838200" y="609600"/>
            <a:ext cx="10908678" cy="6710363"/>
            <a:chOff x="3611118" y="1579625"/>
            <a:chExt cx="8581390" cy="5278755"/>
          </a:xfrm>
        </p:grpSpPr>
        <p:pic>
          <p:nvPicPr>
            <p:cNvPr id="6" name="object 3">
              <a:extLst>
                <a:ext uri="{FF2B5EF4-FFF2-40B4-BE49-F238E27FC236}">
                  <a16:creationId xmlns:a16="http://schemas.microsoft.com/office/drawing/2014/main" id="{ED9C8B57-2D2E-2198-C2D3-CE657BF973F4}"/>
                </a:ext>
              </a:extLst>
            </p:cNvPr>
            <p:cNvPicPr/>
            <p:nvPr/>
          </p:nvPicPr>
          <p:blipFill>
            <a:blip r:embed="rId3" cstate="print"/>
            <a:stretch>
              <a:fillRect/>
            </a:stretch>
          </p:blipFill>
          <p:spPr>
            <a:xfrm>
              <a:off x="3611118" y="1579625"/>
              <a:ext cx="8261603" cy="4210049"/>
            </a:xfrm>
            <a:prstGeom prst="rect">
              <a:avLst/>
            </a:prstGeom>
          </p:spPr>
        </p:pic>
        <p:sp>
          <p:nvSpPr>
            <p:cNvPr id="7" name="object 4">
              <a:extLst>
                <a:ext uri="{FF2B5EF4-FFF2-40B4-BE49-F238E27FC236}">
                  <a16:creationId xmlns:a16="http://schemas.microsoft.com/office/drawing/2014/main" id="{CDECF7DE-6656-8A57-1DA5-E31DC06B7B54}"/>
                </a:ext>
              </a:extLst>
            </p:cNvPr>
            <p:cNvSpPr/>
            <p:nvPr/>
          </p:nvSpPr>
          <p:spPr>
            <a:xfrm>
              <a:off x="8042529" y="5252847"/>
              <a:ext cx="844550" cy="288290"/>
            </a:xfrm>
            <a:custGeom>
              <a:avLst/>
              <a:gdLst/>
              <a:ahLst/>
              <a:cxnLst/>
              <a:rect l="l" t="t" r="r" b="b"/>
              <a:pathLst>
                <a:path w="844550" h="288289">
                  <a:moveTo>
                    <a:pt x="700278" y="0"/>
                  </a:moveTo>
                  <a:lnTo>
                    <a:pt x="700278" y="72009"/>
                  </a:lnTo>
                  <a:lnTo>
                    <a:pt x="0" y="72009"/>
                  </a:lnTo>
                  <a:lnTo>
                    <a:pt x="0" y="216027"/>
                  </a:lnTo>
                  <a:lnTo>
                    <a:pt x="700278" y="216027"/>
                  </a:lnTo>
                  <a:lnTo>
                    <a:pt x="700278" y="288036"/>
                  </a:lnTo>
                  <a:lnTo>
                    <a:pt x="844296" y="144018"/>
                  </a:lnTo>
                  <a:lnTo>
                    <a:pt x="700278" y="0"/>
                  </a:lnTo>
                  <a:close/>
                </a:path>
              </a:pathLst>
            </a:custGeom>
            <a:solidFill>
              <a:srgbClr val="6F1F82"/>
            </a:solidFill>
          </p:spPr>
          <p:txBody>
            <a:bodyPr wrap="square" lIns="0" tIns="0" rIns="0" bIns="0" rtlCol="0"/>
            <a:lstStyle/>
            <a:p>
              <a:endParaRPr/>
            </a:p>
          </p:txBody>
        </p:sp>
        <p:sp>
          <p:nvSpPr>
            <p:cNvPr id="8" name="object 5">
              <a:extLst>
                <a:ext uri="{FF2B5EF4-FFF2-40B4-BE49-F238E27FC236}">
                  <a16:creationId xmlns:a16="http://schemas.microsoft.com/office/drawing/2014/main" id="{87B209A3-54EB-2454-4880-A9EAB50DA93F}"/>
                </a:ext>
              </a:extLst>
            </p:cNvPr>
            <p:cNvSpPr/>
            <p:nvPr/>
          </p:nvSpPr>
          <p:spPr>
            <a:xfrm>
              <a:off x="8042529" y="5252847"/>
              <a:ext cx="844550" cy="288290"/>
            </a:xfrm>
            <a:custGeom>
              <a:avLst/>
              <a:gdLst/>
              <a:ahLst/>
              <a:cxnLst/>
              <a:rect l="l" t="t" r="r" b="b"/>
              <a:pathLst>
                <a:path w="844550" h="288289">
                  <a:moveTo>
                    <a:pt x="0" y="72009"/>
                  </a:moveTo>
                  <a:lnTo>
                    <a:pt x="700278" y="72009"/>
                  </a:lnTo>
                  <a:lnTo>
                    <a:pt x="700278" y="0"/>
                  </a:lnTo>
                  <a:lnTo>
                    <a:pt x="844296" y="144018"/>
                  </a:lnTo>
                  <a:lnTo>
                    <a:pt x="700278" y="288036"/>
                  </a:lnTo>
                  <a:lnTo>
                    <a:pt x="700278" y="216027"/>
                  </a:lnTo>
                  <a:lnTo>
                    <a:pt x="0" y="216027"/>
                  </a:lnTo>
                  <a:lnTo>
                    <a:pt x="0" y="72009"/>
                  </a:lnTo>
                  <a:close/>
                </a:path>
              </a:pathLst>
            </a:custGeom>
            <a:ln w="12953">
              <a:solidFill>
                <a:srgbClr val="6F1F82"/>
              </a:solidFill>
            </a:ln>
          </p:spPr>
          <p:txBody>
            <a:bodyPr wrap="square" lIns="0" tIns="0" rIns="0" bIns="0" rtlCol="0"/>
            <a:lstStyle/>
            <a:p>
              <a:endParaRPr/>
            </a:p>
          </p:txBody>
        </p:sp>
      </p:grpSp>
      <p:sp>
        <p:nvSpPr>
          <p:cNvPr id="4" name="Slide Number Placeholder 3">
            <a:extLst>
              <a:ext uri="{FF2B5EF4-FFF2-40B4-BE49-F238E27FC236}">
                <a16:creationId xmlns:a16="http://schemas.microsoft.com/office/drawing/2014/main" id="{90C8DBCE-DBF1-3147-CE27-449FF2F36AA7}"/>
              </a:ext>
            </a:extLst>
          </p:cNvPr>
          <p:cNvSpPr>
            <a:spLocks noGrp="1"/>
          </p:cNvSpPr>
          <p:nvPr>
            <p:ph type="sldNum" sz="quarter" idx="12"/>
          </p:nvPr>
        </p:nvSpPr>
        <p:spPr/>
        <p:txBody>
          <a:bodyPr/>
          <a:lstStyle/>
          <a:p>
            <a:fld id="{016687C5-7511-7743-B429-3BDBE272F28B}" type="slidenum">
              <a:rPr lang="en-US" smtClean="0"/>
              <a:t>24</a:t>
            </a:fld>
            <a:endParaRPr lang="en-US"/>
          </a:p>
        </p:txBody>
      </p:sp>
    </p:spTree>
    <p:extLst>
      <p:ext uri="{BB962C8B-B14F-4D97-AF65-F5344CB8AC3E}">
        <p14:creationId xmlns:p14="http://schemas.microsoft.com/office/powerpoint/2010/main" val="239050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198-37E8-C779-400B-76AED25EDDAD}"/>
              </a:ext>
            </a:extLst>
          </p:cNvPr>
          <p:cNvSpPr>
            <a:spLocks noGrp="1"/>
          </p:cNvSpPr>
          <p:nvPr>
            <p:ph type="title"/>
          </p:nvPr>
        </p:nvSpPr>
        <p:spPr/>
        <p:txBody>
          <a:bodyPr/>
          <a:lstStyle/>
          <a:p>
            <a:r>
              <a:rPr lang="en-GB" dirty="0"/>
              <a:t>How to find and access data from the UKDS </a:t>
            </a:r>
            <a:r>
              <a:rPr lang="en-GB" dirty="0">
                <a:solidFill>
                  <a:schemeClr val="bg1"/>
                </a:solidFill>
              </a:rPr>
              <a:t>5</a:t>
            </a:r>
          </a:p>
        </p:txBody>
      </p:sp>
      <p:sp>
        <p:nvSpPr>
          <p:cNvPr id="3" name="Text Placeholder 2">
            <a:extLst>
              <a:ext uri="{FF2B5EF4-FFF2-40B4-BE49-F238E27FC236}">
                <a16:creationId xmlns:a16="http://schemas.microsoft.com/office/drawing/2014/main" id="{C52CA6F8-5709-F4F9-8B1F-43DAB3C1E9BE}"/>
              </a:ext>
            </a:extLst>
          </p:cNvPr>
          <p:cNvSpPr>
            <a:spLocks noGrp="1"/>
          </p:cNvSpPr>
          <p:nvPr>
            <p:ph type="body" sz="quarter" idx="13"/>
          </p:nvPr>
        </p:nvSpPr>
        <p:spPr/>
        <p:txBody>
          <a:bodyPr/>
          <a:lstStyle/>
          <a:p>
            <a:r>
              <a:rPr lang="en-GB" dirty="0"/>
              <a:t>Catalogue search tool</a:t>
            </a:r>
          </a:p>
          <a:p>
            <a:r>
              <a:rPr lang="en-GB" dirty="0"/>
              <a:t>Browse data pages </a:t>
            </a:r>
          </a:p>
          <a:p>
            <a:pPr lvl="1"/>
            <a:r>
              <a:rPr lang="en-GB" dirty="0"/>
              <a:t>Theme </a:t>
            </a:r>
          </a:p>
          <a:p>
            <a:pPr lvl="1"/>
            <a:r>
              <a:rPr lang="en-GB" dirty="0"/>
              <a:t>Data type</a:t>
            </a:r>
          </a:p>
          <a:p>
            <a:pPr lvl="1"/>
            <a:r>
              <a:rPr lang="en-GB" dirty="0"/>
              <a:t>Teaching data </a:t>
            </a:r>
          </a:p>
          <a:p>
            <a:r>
              <a:rPr lang="en-GB" dirty="0"/>
              <a:t>Variable and question bank </a:t>
            </a:r>
          </a:p>
          <a:p>
            <a:r>
              <a:rPr lang="en-GB" dirty="0" err="1"/>
              <a:t>Qualibank</a:t>
            </a:r>
            <a:r>
              <a:rPr lang="en-GB" dirty="0"/>
              <a:t> </a:t>
            </a:r>
          </a:p>
          <a:p>
            <a:r>
              <a:rPr lang="en-GB" dirty="0"/>
              <a:t>HASSET Thesaurus </a:t>
            </a:r>
          </a:p>
          <a:p>
            <a:pPr marL="0" indent="0">
              <a:buNone/>
            </a:pPr>
            <a:endParaRPr lang="en-GB" dirty="0"/>
          </a:p>
        </p:txBody>
      </p:sp>
      <p:sp>
        <p:nvSpPr>
          <p:cNvPr id="4" name="Slide Number Placeholder 3">
            <a:extLst>
              <a:ext uri="{FF2B5EF4-FFF2-40B4-BE49-F238E27FC236}">
                <a16:creationId xmlns:a16="http://schemas.microsoft.com/office/drawing/2014/main" id="{B063B850-7B4C-1636-8EF9-69DB468A2DCD}"/>
              </a:ext>
            </a:extLst>
          </p:cNvPr>
          <p:cNvSpPr>
            <a:spLocks noGrp="1"/>
          </p:cNvSpPr>
          <p:nvPr>
            <p:ph type="sldNum" sz="quarter" idx="12"/>
          </p:nvPr>
        </p:nvSpPr>
        <p:spPr/>
        <p:txBody>
          <a:bodyPr/>
          <a:lstStyle/>
          <a:p>
            <a:fld id="{016687C5-7511-7743-B429-3BDBE272F28B}" type="slidenum">
              <a:rPr lang="en-US" smtClean="0"/>
              <a:t>25</a:t>
            </a:fld>
            <a:endParaRPr lang="en-US"/>
          </a:p>
        </p:txBody>
      </p:sp>
    </p:spTree>
    <p:extLst>
      <p:ext uri="{BB962C8B-B14F-4D97-AF65-F5344CB8AC3E}">
        <p14:creationId xmlns:p14="http://schemas.microsoft.com/office/powerpoint/2010/main" val="7927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9838-50CC-2303-AAD3-0A6FD9168254}"/>
              </a:ext>
            </a:extLst>
          </p:cNvPr>
          <p:cNvSpPr>
            <a:spLocks noGrp="1"/>
          </p:cNvSpPr>
          <p:nvPr>
            <p:ph type="title"/>
          </p:nvPr>
        </p:nvSpPr>
        <p:spPr>
          <a:xfrm>
            <a:off x="838200" y="-548819"/>
            <a:ext cx="9977271" cy="548819"/>
          </a:xfrm>
        </p:spPr>
        <p:txBody>
          <a:bodyPr vert="horz" lIns="91440" tIns="45720" rIns="91440" bIns="45720" rtlCol="0" anchor="b">
            <a:noAutofit/>
          </a:bodyPr>
          <a:lstStyle/>
          <a:p>
            <a:r>
              <a:rPr lang="en-GB" dirty="0"/>
              <a:t>UKDS HASSET Thesaurus </a:t>
            </a:r>
          </a:p>
        </p:txBody>
      </p:sp>
      <p:pic>
        <p:nvPicPr>
          <p:cNvPr id="6" name="Picture 5" descr="UKDS HASSET thesaurus page ">
            <a:extLst>
              <a:ext uri="{FF2B5EF4-FFF2-40B4-BE49-F238E27FC236}">
                <a16:creationId xmlns:a16="http://schemas.microsoft.com/office/drawing/2014/main" id="{BDEBCD09-058B-D266-658A-2038F8487D17}"/>
              </a:ext>
            </a:extLst>
          </p:cNvPr>
          <p:cNvPicPr>
            <a:picLocks noChangeAspect="1"/>
          </p:cNvPicPr>
          <p:nvPr/>
        </p:nvPicPr>
        <p:blipFill>
          <a:blip r:embed="rId3"/>
          <a:stretch>
            <a:fillRect/>
          </a:stretch>
        </p:blipFill>
        <p:spPr>
          <a:xfrm>
            <a:off x="1103209" y="370424"/>
            <a:ext cx="9985582" cy="6117152"/>
          </a:xfrm>
          <a:prstGeom prst="rect">
            <a:avLst/>
          </a:prstGeom>
        </p:spPr>
      </p:pic>
      <p:sp>
        <p:nvSpPr>
          <p:cNvPr id="4" name="Slide Number Placeholder 3">
            <a:extLst>
              <a:ext uri="{FF2B5EF4-FFF2-40B4-BE49-F238E27FC236}">
                <a16:creationId xmlns:a16="http://schemas.microsoft.com/office/drawing/2014/main" id="{BB05C876-F078-9B0C-75D8-A7337EF5386F}"/>
              </a:ext>
            </a:extLst>
          </p:cNvPr>
          <p:cNvSpPr>
            <a:spLocks noGrp="1"/>
          </p:cNvSpPr>
          <p:nvPr>
            <p:ph type="sldNum" sz="quarter" idx="12"/>
          </p:nvPr>
        </p:nvSpPr>
        <p:spPr/>
        <p:txBody>
          <a:bodyPr/>
          <a:lstStyle/>
          <a:p>
            <a:fld id="{016687C5-7511-7743-B429-3BDBE272F28B}" type="slidenum">
              <a:rPr lang="en-US" smtClean="0"/>
              <a:t>26</a:t>
            </a:fld>
            <a:endParaRPr lang="en-US"/>
          </a:p>
        </p:txBody>
      </p:sp>
    </p:spTree>
    <p:extLst>
      <p:ext uri="{BB962C8B-B14F-4D97-AF65-F5344CB8AC3E}">
        <p14:creationId xmlns:p14="http://schemas.microsoft.com/office/powerpoint/2010/main" val="243796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a:extLst>
              <a:ext uri="{C183D7F6-B498-43B3-948B-1728B52AA6E4}">
                <adec:decorative xmlns:adec="http://schemas.microsoft.com/office/drawing/2017/decorative" val="1"/>
              </a:ext>
            </a:extLst>
          </p:cNvPr>
          <p:cNvGrpSpPr/>
          <p:nvPr/>
        </p:nvGrpSpPr>
        <p:grpSpPr>
          <a:xfrm>
            <a:off x="832103" y="5032250"/>
            <a:ext cx="3798570" cy="1141730"/>
            <a:chOff x="832103" y="5032250"/>
            <a:chExt cx="3798570" cy="1141730"/>
          </a:xfrm>
          <a:solidFill>
            <a:srgbClr val="702082"/>
          </a:solidFill>
        </p:grpSpPr>
        <p:sp>
          <p:nvSpPr>
            <p:cNvPr id="33" name="object 33"/>
            <p:cNvSpPr/>
            <p:nvPr/>
          </p:nvSpPr>
          <p:spPr>
            <a:xfrm>
              <a:off x="838580" y="5038727"/>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34" name="object 34"/>
            <p:cNvSpPr/>
            <p:nvPr/>
          </p:nvSpPr>
          <p:spPr>
            <a:xfrm>
              <a:off x="838580" y="5038727"/>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24" name="object 24">
            <a:extLst>
              <a:ext uri="{C183D7F6-B498-43B3-948B-1728B52AA6E4}">
                <adec:decorative xmlns:adec="http://schemas.microsoft.com/office/drawing/2017/decorative" val="1"/>
              </a:ext>
            </a:extLst>
          </p:cNvPr>
          <p:cNvGrpSpPr/>
          <p:nvPr/>
        </p:nvGrpSpPr>
        <p:grpSpPr>
          <a:xfrm>
            <a:off x="831913" y="3844103"/>
            <a:ext cx="3799204" cy="1143000"/>
            <a:chOff x="831913" y="3844103"/>
            <a:chExt cx="3799204" cy="1143000"/>
          </a:xfrm>
          <a:solidFill>
            <a:srgbClr val="702082"/>
          </a:solidFill>
        </p:grpSpPr>
        <p:sp>
          <p:nvSpPr>
            <p:cNvPr id="25" name="object 25"/>
            <p:cNvSpPr/>
            <p:nvPr/>
          </p:nvSpPr>
          <p:spPr>
            <a:xfrm>
              <a:off x="838580" y="3850770"/>
              <a:ext cx="3785870" cy="1129665"/>
            </a:xfrm>
            <a:custGeom>
              <a:avLst/>
              <a:gdLst/>
              <a:ahLst/>
              <a:cxnLst/>
              <a:rect l="l" t="t" r="r" b="b"/>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grpFill/>
          </p:spPr>
          <p:txBody>
            <a:bodyPr wrap="square" lIns="0" tIns="0" rIns="0" bIns="0" rtlCol="0"/>
            <a:lstStyle/>
            <a:p>
              <a:endParaRPr/>
            </a:p>
          </p:txBody>
        </p:sp>
        <p:sp>
          <p:nvSpPr>
            <p:cNvPr id="26" name="object 26"/>
            <p:cNvSpPr/>
            <p:nvPr/>
          </p:nvSpPr>
          <p:spPr>
            <a:xfrm>
              <a:off x="838580" y="3850770"/>
              <a:ext cx="3785870" cy="1129665"/>
            </a:xfrm>
            <a:custGeom>
              <a:avLst/>
              <a:gdLst/>
              <a:ahLst/>
              <a:cxnLst/>
              <a:rect l="l" t="t" r="r" b="b"/>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grpFill/>
            <a:ln w="12954">
              <a:solidFill>
                <a:srgbClr val="FFFFFF"/>
              </a:solidFill>
            </a:ln>
          </p:spPr>
          <p:txBody>
            <a:bodyPr wrap="square" lIns="0" tIns="0" rIns="0" bIns="0" rtlCol="0"/>
            <a:lstStyle/>
            <a:p>
              <a:endParaRPr/>
            </a:p>
          </p:txBody>
        </p:sp>
      </p:grpSp>
      <p:grpSp>
        <p:nvGrpSpPr>
          <p:cNvPr id="16" name="object 16">
            <a:extLst>
              <a:ext uri="{C183D7F6-B498-43B3-948B-1728B52AA6E4}">
                <adec:decorative xmlns:adec="http://schemas.microsoft.com/office/drawing/2017/decorative" val="1"/>
              </a:ext>
            </a:extLst>
          </p:cNvPr>
          <p:cNvGrpSpPr/>
          <p:nvPr/>
        </p:nvGrpSpPr>
        <p:grpSpPr>
          <a:xfrm>
            <a:off x="831913" y="2659190"/>
            <a:ext cx="3799204" cy="1142365"/>
            <a:chOff x="831913" y="2659190"/>
            <a:chExt cx="3799204" cy="1142365"/>
          </a:xfrm>
          <a:solidFill>
            <a:srgbClr val="702082"/>
          </a:solidFill>
        </p:grpSpPr>
        <p:sp>
          <p:nvSpPr>
            <p:cNvPr id="17" name="object 17"/>
            <p:cNvSpPr/>
            <p:nvPr/>
          </p:nvSpPr>
          <p:spPr>
            <a:xfrm>
              <a:off x="838580" y="2665858"/>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18" name="object 18"/>
            <p:cNvSpPr/>
            <p:nvPr/>
          </p:nvSpPr>
          <p:spPr>
            <a:xfrm>
              <a:off x="838580" y="2665858"/>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831913" y="1474280"/>
            <a:ext cx="3799204" cy="1142365"/>
            <a:chOff x="831913" y="1474280"/>
            <a:chExt cx="3799204" cy="1142365"/>
          </a:xfrm>
          <a:solidFill>
            <a:srgbClr val="702082"/>
          </a:solidFill>
        </p:grpSpPr>
        <p:sp>
          <p:nvSpPr>
            <p:cNvPr id="9" name="object 9"/>
            <p:cNvSpPr/>
            <p:nvPr/>
          </p:nvSpPr>
          <p:spPr>
            <a:xfrm>
              <a:off x="838580" y="1480948"/>
              <a:ext cx="3785870" cy="1129030"/>
            </a:xfrm>
            <a:custGeom>
              <a:avLst/>
              <a:gdLst/>
              <a:ahLst/>
              <a:cxnLst/>
              <a:rect l="l" t="t" r="r" b="b"/>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solidFill>
                  <a:srgbClr val="702082"/>
                </a:solidFill>
              </a:endParaRPr>
            </a:p>
          </p:txBody>
        </p:sp>
        <p:sp>
          <p:nvSpPr>
            <p:cNvPr id="10" name="object 10"/>
            <p:cNvSpPr/>
            <p:nvPr/>
          </p:nvSpPr>
          <p:spPr>
            <a:xfrm>
              <a:off x="838580" y="1480948"/>
              <a:ext cx="3785870" cy="1129030"/>
            </a:xfrm>
            <a:custGeom>
              <a:avLst/>
              <a:gdLst/>
              <a:ahLst/>
              <a:cxnLst/>
              <a:rect l="l" t="t" r="r" b="b"/>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solidFill>
                  <a:srgbClr val="702082"/>
                </a:solidFill>
              </a:endParaRPr>
            </a:p>
          </p:txBody>
        </p:sp>
      </p:grpSp>
      <p:sp>
        <p:nvSpPr>
          <p:cNvPr id="6" name="object 6"/>
          <p:cNvSpPr txBox="1">
            <a:spLocks noGrp="1"/>
          </p:cNvSpPr>
          <p:nvPr>
            <p:ph type="title"/>
          </p:nvPr>
        </p:nvSpPr>
        <p:spPr>
          <a:xfrm>
            <a:off x="916939" y="466967"/>
            <a:ext cx="3912870" cy="574040"/>
          </a:xfrm>
          <a:prstGeom prst="rect">
            <a:avLst/>
          </a:prstGeom>
        </p:spPr>
        <p:txBody>
          <a:bodyPr vert="horz" wrap="square" lIns="0" tIns="12700" rIns="0" bIns="0" rtlCol="0">
            <a:spAutoFit/>
          </a:bodyPr>
          <a:lstStyle/>
          <a:p>
            <a:pPr marL="12700">
              <a:lnSpc>
                <a:spcPct val="100000"/>
              </a:lnSpc>
              <a:spcBef>
                <a:spcPts val="100"/>
              </a:spcBef>
            </a:pPr>
            <a:r>
              <a:rPr sz="3600" spc="-5" dirty="0"/>
              <a:t>Data</a:t>
            </a:r>
            <a:r>
              <a:rPr sz="3600" spc="-245" dirty="0"/>
              <a:t> </a:t>
            </a:r>
            <a:r>
              <a:rPr sz="3600" dirty="0"/>
              <a:t>Access</a:t>
            </a:r>
            <a:r>
              <a:rPr sz="3600" spc="-45" dirty="0"/>
              <a:t> </a:t>
            </a:r>
            <a:r>
              <a:rPr sz="3600" spc="-5" dirty="0">
                <a:solidFill>
                  <a:srgbClr val="702082"/>
                </a:solidFill>
              </a:rPr>
              <a:t>Policy</a:t>
            </a:r>
            <a:endParaRPr sz="3600" dirty="0">
              <a:solidFill>
                <a:srgbClr val="702082"/>
              </a:solidFill>
            </a:endParaRPr>
          </a:p>
        </p:txBody>
      </p:sp>
      <p:grpSp>
        <p:nvGrpSpPr>
          <p:cNvPr id="2" name="object 2">
            <a:extLst>
              <a:ext uri="{C183D7F6-B498-43B3-948B-1728B52AA6E4}">
                <adec:decorative xmlns:adec="http://schemas.microsoft.com/office/drawing/2017/decorative" val="1"/>
              </a:ext>
            </a:extLst>
          </p:cNvPr>
          <p:cNvGrpSpPr/>
          <p:nvPr/>
        </p:nvGrpSpPr>
        <p:grpSpPr>
          <a:xfrm>
            <a:off x="4617529" y="1587058"/>
            <a:ext cx="7574915" cy="5271135"/>
            <a:chOff x="4617529" y="1587058"/>
            <a:chExt cx="7574915" cy="5271135"/>
          </a:xfrm>
        </p:grpSpPr>
        <p:pic>
          <p:nvPicPr>
            <p:cNvPr id="3" name="object 3"/>
            <p:cNvPicPr/>
            <p:nvPr/>
          </p:nvPicPr>
          <p:blipFill>
            <a:blip r:embed="rId3" cstate="print"/>
            <a:stretch>
              <a:fillRect/>
            </a:stretch>
          </p:blipFill>
          <p:spPr>
            <a:xfrm>
              <a:off x="8052053" y="2718053"/>
              <a:ext cx="4139945" cy="4139945"/>
            </a:xfrm>
            <a:prstGeom prst="rect">
              <a:avLst/>
            </a:prstGeom>
          </p:spPr>
        </p:pic>
        <p:sp>
          <p:nvSpPr>
            <p:cNvPr id="4" name="object 4"/>
            <p:cNvSpPr/>
            <p:nvPr/>
          </p:nvSpPr>
          <p:spPr>
            <a:xfrm>
              <a:off x="4624197" y="1593725"/>
              <a:ext cx="6730365" cy="902969"/>
            </a:xfrm>
            <a:custGeom>
              <a:avLst/>
              <a:gdLst/>
              <a:ahLst/>
              <a:cxnLst/>
              <a:rect l="l" t="t" r="r" b="b"/>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194"/>
              </a:srgbClr>
            </a:solidFill>
          </p:spPr>
          <p:txBody>
            <a:bodyPr wrap="square" lIns="0" tIns="0" rIns="0" bIns="0" rtlCol="0"/>
            <a:lstStyle/>
            <a:p>
              <a:endParaRPr/>
            </a:p>
          </p:txBody>
        </p:sp>
        <p:sp>
          <p:nvSpPr>
            <p:cNvPr id="5" name="object 5"/>
            <p:cNvSpPr/>
            <p:nvPr/>
          </p:nvSpPr>
          <p:spPr>
            <a:xfrm>
              <a:off x="4624197" y="1593725"/>
              <a:ext cx="6730365" cy="902969"/>
            </a:xfrm>
            <a:custGeom>
              <a:avLst/>
              <a:gdLst/>
              <a:ahLst/>
              <a:cxnLst/>
              <a:rect l="l" t="t" r="r" b="b"/>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ln w="12953">
              <a:solidFill>
                <a:srgbClr val="CDD1DD"/>
              </a:solidFill>
            </a:ln>
          </p:spPr>
          <p:txBody>
            <a:bodyPr wrap="square" lIns="0" tIns="0" rIns="0" bIns="0" rtlCol="0"/>
            <a:lstStyle/>
            <a:p>
              <a:endParaRPr/>
            </a:p>
          </p:txBody>
        </p:sp>
      </p:grpSp>
      <p:sp>
        <p:nvSpPr>
          <p:cNvPr id="11" name="object 11"/>
          <p:cNvSpPr txBox="1"/>
          <p:nvPr/>
        </p:nvSpPr>
        <p:spPr>
          <a:xfrm>
            <a:off x="1296668" y="1741142"/>
            <a:ext cx="2866390"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Controlled</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7" name="object 7"/>
          <p:cNvSpPr txBox="1"/>
          <p:nvPr/>
        </p:nvSpPr>
        <p:spPr>
          <a:xfrm>
            <a:off x="4713984" y="1616143"/>
            <a:ext cx="621792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Accessed </a:t>
            </a:r>
            <a:r>
              <a:rPr sz="2700" dirty="0">
                <a:solidFill>
                  <a:srgbClr val="6F1F82"/>
                </a:solidFill>
                <a:latin typeface="Arial MT"/>
                <a:cs typeface="Arial MT"/>
              </a:rPr>
              <a:t>via a </a:t>
            </a:r>
            <a:r>
              <a:rPr sz="2700" spc="-5" dirty="0">
                <a:solidFill>
                  <a:srgbClr val="6F1F82"/>
                </a:solidFill>
                <a:latin typeface="Arial MT"/>
                <a:cs typeface="Arial MT"/>
              </a:rPr>
              <a:t>Safe Room, SecureLab </a:t>
            </a:r>
            <a:r>
              <a:rPr sz="2700" spc="-740" dirty="0">
                <a:solidFill>
                  <a:srgbClr val="6F1F82"/>
                </a:solidFill>
                <a:latin typeface="Arial MT"/>
                <a:cs typeface="Arial MT"/>
              </a:rPr>
              <a:t> </a:t>
            </a:r>
            <a:r>
              <a:rPr sz="2700" spc="-5" dirty="0">
                <a:solidFill>
                  <a:srgbClr val="6F1F82"/>
                </a:solidFill>
                <a:latin typeface="Arial MT"/>
                <a:cs typeface="Arial MT"/>
              </a:rPr>
              <a:t>within </a:t>
            </a:r>
            <a:r>
              <a:rPr sz="2700" dirty="0">
                <a:solidFill>
                  <a:srgbClr val="6F1F82"/>
                </a:solidFill>
                <a:latin typeface="Arial MT"/>
                <a:cs typeface="Arial MT"/>
              </a:rPr>
              <a:t>the</a:t>
            </a:r>
            <a:r>
              <a:rPr sz="2700" spc="-10" dirty="0">
                <a:solidFill>
                  <a:srgbClr val="6F1F82"/>
                </a:solidFill>
                <a:latin typeface="Arial MT"/>
                <a:cs typeface="Arial MT"/>
              </a:rPr>
              <a:t> </a:t>
            </a:r>
            <a:r>
              <a:rPr sz="2700" spc="-5" dirty="0">
                <a:solidFill>
                  <a:srgbClr val="6F1F82"/>
                </a:solidFill>
                <a:latin typeface="Arial MT"/>
                <a:cs typeface="Arial MT"/>
              </a:rPr>
              <a:t>UK</a:t>
            </a:r>
            <a:r>
              <a:rPr sz="2700" spc="-10" dirty="0">
                <a:solidFill>
                  <a:srgbClr val="6F1F82"/>
                </a:solidFill>
                <a:latin typeface="Arial MT"/>
                <a:cs typeface="Arial MT"/>
              </a:rPr>
              <a:t> </a:t>
            </a:r>
            <a:r>
              <a:rPr sz="2700" spc="-5" dirty="0">
                <a:solidFill>
                  <a:srgbClr val="6F1F82"/>
                </a:solidFill>
                <a:latin typeface="Arial MT"/>
                <a:cs typeface="Arial MT"/>
              </a:rPr>
              <a:t>or</a:t>
            </a:r>
            <a:r>
              <a:rPr sz="2700" dirty="0">
                <a:solidFill>
                  <a:srgbClr val="6F1F82"/>
                </a:solidFill>
                <a:latin typeface="Arial MT"/>
                <a:cs typeface="Arial MT"/>
              </a:rPr>
              <a:t> the</a:t>
            </a:r>
            <a:r>
              <a:rPr sz="2700" spc="-10" dirty="0">
                <a:solidFill>
                  <a:srgbClr val="2B5595"/>
                </a:solidFill>
                <a:latin typeface="Arial MT"/>
                <a:cs typeface="Arial MT"/>
              </a:rPr>
              <a:t> </a:t>
            </a:r>
            <a:r>
              <a:rPr sz="2700" u="heavy" spc="-5" dirty="0">
                <a:solidFill>
                  <a:srgbClr val="2B5595"/>
                </a:solidFill>
                <a:uFill>
                  <a:solidFill>
                    <a:srgbClr val="2B5595"/>
                  </a:solidFill>
                </a:uFill>
                <a:latin typeface="Arial MT"/>
                <a:cs typeface="Arial MT"/>
                <a:hlinkClick r:id="rId4"/>
              </a:rPr>
              <a:t>SafePod</a:t>
            </a:r>
            <a:r>
              <a:rPr sz="2700" u="heavy" dirty="0">
                <a:solidFill>
                  <a:srgbClr val="2B5595"/>
                </a:solidFill>
                <a:uFill>
                  <a:solidFill>
                    <a:srgbClr val="2B5595"/>
                  </a:solidFill>
                </a:uFill>
                <a:latin typeface="Arial MT"/>
                <a:cs typeface="Arial MT"/>
                <a:hlinkClick r:id="rId4"/>
              </a:rPr>
              <a:t> </a:t>
            </a:r>
            <a:r>
              <a:rPr sz="2700" u="heavy" spc="-5" dirty="0">
                <a:solidFill>
                  <a:srgbClr val="2B5595"/>
                </a:solidFill>
                <a:uFill>
                  <a:solidFill>
                    <a:srgbClr val="2B5595"/>
                  </a:solidFill>
                </a:uFill>
                <a:latin typeface="Arial MT"/>
                <a:cs typeface="Arial MT"/>
                <a:hlinkClick r:id="rId4"/>
              </a:rPr>
              <a:t>Network</a:t>
            </a:r>
            <a:endParaRPr sz="2700" dirty="0">
              <a:latin typeface="Arial MT"/>
              <a:cs typeface="Arial MT"/>
            </a:endParaRPr>
          </a:p>
        </p:txBody>
      </p:sp>
      <p:grpSp>
        <p:nvGrpSpPr>
          <p:cNvPr id="12" name="object 12">
            <a:extLst>
              <a:ext uri="{C183D7F6-B498-43B3-948B-1728B52AA6E4}">
                <adec:decorative xmlns:adec="http://schemas.microsoft.com/office/drawing/2017/decorative" val="1"/>
              </a:ext>
            </a:extLst>
          </p:cNvPr>
          <p:cNvGrpSpPr/>
          <p:nvPr/>
        </p:nvGrpSpPr>
        <p:grpSpPr>
          <a:xfrm>
            <a:off x="4617529" y="2771968"/>
            <a:ext cx="6743700" cy="916305"/>
            <a:chOff x="4617529" y="2771968"/>
            <a:chExt cx="6743700" cy="916305"/>
          </a:xfrm>
          <a:solidFill>
            <a:srgbClr val="D2D6E0"/>
          </a:solidFill>
        </p:grpSpPr>
        <p:sp>
          <p:nvSpPr>
            <p:cNvPr id="13" name="object 13"/>
            <p:cNvSpPr/>
            <p:nvPr/>
          </p:nvSpPr>
          <p:spPr>
            <a:xfrm>
              <a:off x="4624197" y="2778635"/>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14" name="object 14"/>
            <p:cNvSpPr/>
            <p:nvPr/>
          </p:nvSpPr>
          <p:spPr>
            <a:xfrm>
              <a:off x="4624197" y="2778635"/>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CD6DC"/>
              </a:solidFill>
            </a:ln>
          </p:spPr>
          <p:txBody>
            <a:bodyPr wrap="square" lIns="0" tIns="0" rIns="0" bIns="0" rtlCol="0"/>
            <a:lstStyle/>
            <a:p>
              <a:endParaRPr/>
            </a:p>
          </p:txBody>
        </p:sp>
      </p:grpSp>
      <p:sp>
        <p:nvSpPr>
          <p:cNvPr id="19" name="object 19"/>
          <p:cNvSpPr txBox="1"/>
          <p:nvPr/>
        </p:nvSpPr>
        <p:spPr>
          <a:xfrm>
            <a:off x="1051272" y="2926318"/>
            <a:ext cx="335724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Safeguarded</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15" name="object 15"/>
          <p:cNvSpPr txBox="1"/>
          <p:nvPr/>
        </p:nvSpPr>
        <p:spPr>
          <a:xfrm>
            <a:off x="4713984" y="2801318"/>
            <a:ext cx="6142355"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End user licence (requires registration) </a:t>
            </a:r>
            <a:r>
              <a:rPr sz="2700" spc="-740" dirty="0">
                <a:solidFill>
                  <a:srgbClr val="6F1F82"/>
                </a:solidFill>
                <a:latin typeface="Arial MT"/>
                <a:cs typeface="Arial MT"/>
              </a:rPr>
              <a:t> </a:t>
            </a:r>
            <a:r>
              <a:rPr sz="2700" spc="-5" dirty="0">
                <a:solidFill>
                  <a:srgbClr val="6F1F82"/>
                </a:solidFill>
                <a:latin typeface="Arial MT"/>
                <a:cs typeface="Arial MT"/>
              </a:rPr>
              <a:t>and special licence</a:t>
            </a:r>
            <a:r>
              <a:rPr sz="2700" spc="-10" dirty="0">
                <a:solidFill>
                  <a:srgbClr val="6F1F82"/>
                </a:solidFill>
                <a:latin typeface="Arial MT"/>
                <a:cs typeface="Arial MT"/>
              </a:rPr>
              <a:t> </a:t>
            </a:r>
            <a:r>
              <a:rPr sz="2700" spc="-5" dirty="0">
                <a:solidFill>
                  <a:srgbClr val="6F1F82"/>
                </a:solidFill>
                <a:latin typeface="Arial MT"/>
                <a:cs typeface="Arial MT"/>
              </a:rPr>
              <a:t>(requires</a:t>
            </a:r>
            <a:r>
              <a:rPr sz="2700" dirty="0">
                <a:solidFill>
                  <a:srgbClr val="6F1F82"/>
                </a:solidFill>
                <a:latin typeface="Arial MT"/>
                <a:cs typeface="Arial MT"/>
              </a:rPr>
              <a:t> a</a:t>
            </a:r>
            <a:r>
              <a:rPr sz="2700" spc="-15" dirty="0">
                <a:solidFill>
                  <a:srgbClr val="6F1F82"/>
                </a:solidFill>
                <a:latin typeface="Arial MT"/>
                <a:cs typeface="Arial MT"/>
              </a:rPr>
              <a:t> </a:t>
            </a:r>
            <a:r>
              <a:rPr sz="2700" dirty="0">
                <a:solidFill>
                  <a:srgbClr val="6F1F82"/>
                </a:solidFill>
                <a:latin typeface="Arial MT"/>
                <a:cs typeface="Arial MT"/>
              </a:rPr>
              <a:t>form)</a:t>
            </a:r>
            <a:endParaRPr sz="2700" dirty="0">
              <a:latin typeface="Arial MT"/>
              <a:cs typeface="Arial MT"/>
            </a:endParaRPr>
          </a:p>
        </p:txBody>
      </p:sp>
      <p:grpSp>
        <p:nvGrpSpPr>
          <p:cNvPr id="20" name="object 20">
            <a:extLst>
              <a:ext uri="{C183D7F6-B498-43B3-948B-1728B52AA6E4}">
                <adec:decorative xmlns:adec="http://schemas.microsoft.com/office/drawing/2017/decorative" val="1"/>
              </a:ext>
            </a:extLst>
          </p:cNvPr>
          <p:cNvGrpSpPr/>
          <p:nvPr/>
        </p:nvGrpSpPr>
        <p:grpSpPr>
          <a:xfrm>
            <a:off x="4617529" y="3956877"/>
            <a:ext cx="6743700" cy="916305"/>
            <a:chOff x="4617529" y="3956877"/>
            <a:chExt cx="6743700" cy="916305"/>
          </a:xfrm>
          <a:solidFill>
            <a:srgbClr val="D2D6E0"/>
          </a:solidFill>
        </p:grpSpPr>
        <p:sp>
          <p:nvSpPr>
            <p:cNvPr id="21" name="object 21"/>
            <p:cNvSpPr/>
            <p:nvPr/>
          </p:nvSpPr>
          <p:spPr>
            <a:xfrm>
              <a:off x="4624197" y="3963545"/>
              <a:ext cx="6730365" cy="902969"/>
            </a:xfrm>
            <a:custGeom>
              <a:avLst/>
              <a:gdLst/>
              <a:ahLst/>
              <a:cxnLst/>
              <a:rect l="l" t="t" r="r" b="b"/>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22" name="object 22"/>
            <p:cNvSpPr/>
            <p:nvPr/>
          </p:nvSpPr>
          <p:spPr>
            <a:xfrm>
              <a:off x="4624197" y="3963545"/>
              <a:ext cx="6730365" cy="902969"/>
            </a:xfrm>
            <a:custGeom>
              <a:avLst/>
              <a:gdLst/>
              <a:ahLst/>
              <a:cxnLst/>
              <a:rect l="l" t="t" r="r" b="b"/>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grpFill/>
            <a:ln w="12953">
              <a:solidFill>
                <a:srgbClr val="CCDAD7"/>
              </a:solidFill>
            </a:ln>
          </p:spPr>
          <p:txBody>
            <a:bodyPr wrap="square" lIns="0" tIns="0" rIns="0" bIns="0" rtlCol="0"/>
            <a:lstStyle/>
            <a:p>
              <a:endParaRPr/>
            </a:p>
          </p:txBody>
        </p:sp>
      </p:grpSp>
      <p:sp>
        <p:nvSpPr>
          <p:cNvPr id="27" name="object 27"/>
          <p:cNvSpPr txBox="1"/>
          <p:nvPr/>
        </p:nvSpPr>
        <p:spPr>
          <a:xfrm>
            <a:off x="1424652" y="4111494"/>
            <a:ext cx="2610485"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ReShare</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23" name="object 23"/>
          <p:cNvSpPr txBox="1"/>
          <p:nvPr/>
        </p:nvSpPr>
        <p:spPr>
          <a:xfrm>
            <a:off x="4713984" y="3986494"/>
            <a:ext cx="603123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 controls</a:t>
            </a:r>
            <a:r>
              <a:rPr sz="2700" spc="5" dirty="0">
                <a:solidFill>
                  <a:srgbClr val="6F1F82"/>
                </a:solidFill>
                <a:latin typeface="Arial MT"/>
                <a:cs typeface="Arial MT"/>
              </a:rPr>
              <a:t> </a:t>
            </a:r>
            <a:r>
              <a:rPr sz="2700" spc="-5" dirty="0">
                <a:solidFill>
                  <a:srgbClr val="6F1F82"/>
                </a:solidFill>
                <a:latin typeface="Arial MT"/>
                <a:cs typeface="Arial MT"/>
              </a:rPr>
              <a:t>set by</a:t>
            </a:r>
            <a:r>
              <a:rPr sz="2700" spc="5" dirty="0">
                <a:solidFill>
                  <a:srgbClr val="6F1F82"/>
                </a:solidFill>
                <a:latin typeface="Arial MT"/>
                <a:cs typeface="Arial MT"/>
              </a:rPr>
              <a:t> </a:t>
            </a:r>
            <a:r>
              <a:rPr sz="2700" dirty="0">
                <a:solidFill>
                  <a:srgbClr val="6F1F82"/>
                </a:solidFill>
                <a:latin typeface="Arial MT"/>
                <a:cs typeface="Arial MT"/>
              </a:rPr>
              <a:t>the</a:t>
            </a:r>
            <a:r>
              <a:rPr sz="2700" spc="-5" dirty="0">
                <a:solidFill>
                  <a:srgbClr val="6F1F82"/>
                </a:solidFill>
                <a:latin typeface="Arial MT"/>
                <a:cs typeface="Arial MT"/>
              </a:rPr>
              <a:t> data</a:t>
            </a:r>
            <a:r>
              <a:rPr sz="2700" spc="5" dirty="0">
                <a:solidFill>
                  <a:srgbClr val="6F1F82"/>
                </a:solidFill>
                <a:latin typeface="Arial MT"/>
                <a:cs typeface="Arial MT"/>
              </a:rPr>
              <a:t> </a:t>
            </a:r>
            <a:r>
              <a:rPr sz="2700" spc="-5" dirty="0">
                <a:solidFill>
                  <a:srgbClr val="6F1F82"/>
                </a:solidFill>
                <a:latin typeface="Arial MT"/>
                <a:cs typeface="Arial MT"/>
              </a:rPr>
              <a:t>owner </a:t>
            </a:r>
            <a:r>
              <a:rPr sz="2700" spc="-735" dirty="0">
                <a:solidFill>
                  <a:srgbClr val="6F1F82"/>
                </a:solidFill>
                <a:latin typeface="Arial MT"/>
                <a:cs typeface="Arial MT"/>
              </a:rPr>
              <a:t> </a:t>
            </a:r>
            <a:r>
              <a:rPr sz="2700" spc="-5" dirty="0">
                <a:solidFill>
                  <a:srgbClr val="6F1F82"/>
                </a:solidFill>
                <a:latin typeface="Arial MT"/>
                <a:cs typeface="Arial MT"/>
              </a:rPr>
              <a:t>and can vary</a:t>
            </a:r>
            <a:endParaRPr sz="2700">
              <a:latin typeface="Arial MT"/>
              <a:cs typeface="Arial MT"/>
            </a:endParaRPr>
          </a:p>
        </p:txBody>
      </p:sp>
      <p:grpSp>
        <p:nvGrpSpPr>
          <p:cNvPr id="28" name="object 28">
            <a:extLst>
              <a:ext uri="{C183D7F6-B498-43B3-948B-1728B52AA6E4}">
                <adec:decorative xmlns:adec="http://schemas.microsoft.com/office/drawing/2017/decorative" val="1"/>
              </a:ext>
            </a:extLst>
          </p:cNvPr>
          <p:cNvGrpSpPr/>
          <p:nvPr/>
        </p:nvGrpSpPr>
        <p:grpSpPr>
          <a:xfrm>
            <a:off x="4617529" y="5142550"/>
            <a:ext cx="6743700" cy="916305"/>
            <a:chOff x="4617529" y="5142550"/>
            <a:chExt cx="6743700" cy="916305"/>
          </a:xfrm>
          <a:solidFill>
            <a:srgbClr val="D2D6E0"/>
          </a:solidFill>
        </p:grpSpPr>
        <p:sp>
          <p:nvSpPr>
            <p:cNvPr id="29" name="object 29"/>
            <p:cNvSpPr/>
            <p:nvPr/>
          </p:nvSpPr>
          <p:spPr>
            <a:xfrm>
              <a:off x="4624197" y="5149217"/>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30" name="object 30"/>
            <p:cNvSpPr/>
            <p:nvPr/>
          </p:nvSpPr>
          <p:spPr>
            <a:xfrm>
              <a:off x="4624197" y="5149217"/>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AD9D1"/>
              </a:solidFill>
            </a:ln>
          </p:spPr>
          <p:txBody>
            <a:bodyPr wrap="square" lIns="0" tIns="0" rIns="0" bIns="0" rtlCol="0"/>
            <a:lstStyle/>
            <a:p>
              <a:endParaRPr/>
            </a:p>
          </p:txBody>
        </p:sp>
      </p:grpSp>
      <p:sp>
        <p:nvSpPr>
          <p:cNvPr id="35" name="object 35"/>
          <p:cNvSpPr txBox="1"/>
          <p:nvPr/>
        </p:nvSpPr>
        <p:spPr>
          <a:xfrm>
            <a:off x="1739392" y="5299015"/>
            <a:ext cx="198310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Open</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a:latin typeface="Arial MT"/>
              <a:cs typeface="Arial MT"/>
            </a:endParaRPr>
          </a:p>
        </p:txBody>
      </p:sp>
      <p:sp>
        <p:nvSpPr>
          <p:cNvPr id="31" name="object 31"/>
          <p:cNvSpPr txBox="1"/>
          <p:nvPr/>
        </p:nvSpPr>
        <p:spPr>
          <a:xfrm>
            <a:off x="4713984" y="5349087"/>
            <a:ext cx="5970905" cy="436880"/>
          </a:xfrm>
          <a:prstGeom prst="rect">
            <a:avLst/>
          </a:prstGeom>
        </p:spPr>
        <p:txBody>
          <a:bodyPr vert="horz" wrap="square" lIns="0" tIns="12700" rIns="0" bIns="0" rtlCol="0">
            <a:spAutoFit/>
          </a:bodyPr>
          <a:lstStyle/>
          <a:p>
            <a:pPr marL="241300" indent="-229235">
              <a:lnSpc>
                <a:spcPct val="100000"/>
              </a:lnSpc>
              <a:spcBef>
                <a:spcPts val="100"/>
              </a:spcBef>
              <a:buChar char="•"/>
              <a:tabLst>
                <a:tab pos="241935" algn="l"/>
              </a:tabLst>
            </a:pPr>
            <a:r>
              <a:rPr sz="2700" spc="-5" dirty="0">
                <a:solidFill>
                  <a:srgbClr val="6F1F82"/>
                </a:solidFill>
                <a:latin typeface="Arial MT"/>
                <a:cs typeface="Arial MT"/>
              </a:rPr>
              <a:t>Can be</a:t>
            </a:r>
            <a:r>
              <a:rPr sz="2700" spc="-10" dirty="0">
                <a:solidFill>
                  <a:srgbClr val="6F1F82"/>
                </a:solidFill>
                <a:latin typeface="Arial MT"/>
                <a:cs typeface="Arial MT"/>
              </a:rPr>
              <a:t> </a:t>
            </a:r>
            <a:r>
              <a:rPr sz="2700" spc="-5" dirty="0">
                <a:solidFill>
                  <a:srgbClr val="6F1F82"/>
                </a:solidFill>
                <a:latin typeface="Arial MT"/>
                <a:cs typeface="Arial MT"/>
              </a:rPr>
              <a:t>used</a:t>
            </a:r>
            <a:r>
              <a:rPr sz="2700" dirty="0">
                <a:solidFill>
                  <a:srgbClr val="6F1F82"/>
                </a:solidFill>
                <a:latin typeface="Arial MT"/>
                <a:cs typeface="Arial MT"/>
              </a:rPr>
              <a:t> </a:t>
            </a:r>
            <a:r>
              <a:rPr sz="2700" spc="-5" dirty="0">
                <a:solidFill>
                  <a:srgbClr val="6F1F82"/>
                </a:solidFill>
                <a:latin typeface="Arial MT"/>
                <a:cs typeface="Arial MT"/>
              </a:rPr>
              <a:t>by all without</a:t>
            </a:r>
            <a:r>
              <a:rPr sz="2700" dirty="0">
                <a:solidFill>
                  <a:srgbClr val="6F1F82"/>
                </a:solidFill>
                <a:latin typeface="Arial MT"/>
                <a:cs typeface="Arial MT"/>
              </a:rPr>
              <a:t> </a:t>
            </a:r>
            <a:r>
              <a:rPr sz="2700" spc="-5" dirty="0">
                <a:solidFill>
                  <a:srgbClr val="6F1F82"/>
                </a:solidFill>
                <a:latin typeface="Arial MT"/>
                <a:cs typeface="Arial MT"/>
              </a:rPr>
              <a:t>registering</a:t>
            </a:r>
            <a:endParaRPr sz="2700">
              <a:latin typeface="Arial MT"/>
              <a:cs typeface="Arial MT"/>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E725-A75F-5A15-5DC0-531F024BC01D}"/>
              </a:ext>
            </a:extLst>
          </p:cNvPr>
          <p:cNvSpPr>
            <a:spLocks noGrp="1"/>
          </p:cNvSpPr>
          <p:nvPr>
            <p:ph type="title"/>
          </p:nvPr>
        </p:nvSpPr>
        <p:spPr/>
        <p:txBody>
          <a:bodyPr/>
          <a:lstStyle/>
          <a:p>
            <a:r>
              <a:rPr lang="en-GB" dirty="0"/>
              <a:t>How to register</a:t>
            </a:r>
          </a:p>
        </p:txBody>
      </p:sp>
      <p:sp>
        <p:nvSpPr>
          <p:cNvPr id="3" name="Text Placeholder 2">
            <a:extLst>
              <a:ext uri="{FF2B5EF4-FFF2-40B4-BE49-F238E27FC236}">
                <a16:creationId xmlns:a16="http://schemas.microsoft.com/office/drawing/2014/main" id="{3FCA0208-E41C-7EE9-B457-D9342E9D3522}"/>
              </a:ext>
            </a:extLst>
          </p:cNvPr>
          <p:cNvSpPr>
            <a:spLocks noGrp="1"/>
          </p:cNvSpPr>
          <p:nvPr>
            <p:ph type="body" sz="quarter" idx="13"/>
          </p:nvPr>
        </p:nvSpPr>
        <p:spPr>
          <a:xfrm>
            <a:off x="838200" y="1548713"/>
            <a:ext cx="8843682" cy="4771164"/>
          </a:xfrm>
        </p:spPr>
        <p:txBody>
          <a:bodyPr>
            <a:normAutofit lnSpcReduction="10000"/>
          </a:bodyPr>
          <a:lstStyle/>
          <a:p>
            <a:r>
              <a:rPr lang="en-GB" sz="2800" dirty="0"/>
              <a:t>Logging in via </a:t>
            </a:r>
            <a:r>
              <a:rPr lang="en-GB" sz="2800" dirty="0" err="1"/>
              <a:t>OpenAthens</a:t>
            </a:r>
            <a:r>
              <a:rPr lang="en-GB" sz="2800" dirty="0"/>
              <a:t> or Shibboleth</a:t>
            </a:r>
          </a:p>
          <a:p>
            <a:pPr lvl="1"/>
            <a:r>
              <a:rPr lang="en-GB" sz="2400" dirty="0"/>
              <a:t>UK Universities</a:t>
            </a:r>
          </a:p>
          <a:p>
            <a:pPr lvl="1"/>
            <a:r>
              <a:rPr lang="en-GB" sz="2400" dirty="0"/>
              <a:t>Some further education colleges</a:t>
            </a:r>
          </a:p>
          <a:p>
            <a:pPr lvl="1"/>
            <a:r>
              <a:rPr lang="en-GB" sz="2400" dirty="0"/>
              <a:t>Some UK Government departments</a:t>
            </a:r>
          </a:p>
          <a:p>
            <a:pPr lvl="1"/>
            <a:r>
              <a:rPr lang="en-GB" sz="2400" dirty="0"/>
              <a:t>Local authorities</a:t>
            </a:r>
          </a:p>
          <a:p>
            <a:r>
              <a:rPr lang="en-GB" sz="2800" dirty="0"/>
              <a:t>UK Data Archive username</a:t>
            </a:r>
          </a:p>
          <a:p>
            <a:pPr lvl="1"/>
            <a:r>
              <a:rPr lang="en-GB" sz="2400" dirty="0"/>
              <a:t>International researchers</a:t>
            </a:r>
          </a:p>
          <a:p>
            <a:pPr lvl="1"/>
            <a:r>
              <a:rPr lang="en-GB" sz="2400" dirty="0"/>
              <a:t>Charities</a:t>
            </a:r>
          </a:p>
          <a:p>
            <a:pPr lvl="1"/>
            <a:r>
              <a:rPr lang="en-GB" sz="2400" dirty="0"/>
              <a:t>Think tanks</a:t>
            </a:r>
          </a:p>
          <a:p>
            <a:pPr lvl="1"/>
            <a:r>
              <a:rPr lang="en-GB" sz="2400" dirty="0"/>
              <a:t>Schools</a:t>
            </a:r>
          </a:p>
          <a:p>
            <a:pPr lvl="1"/>
            <a:r>
              <a:rPr lang="en-GB" sz="2400" dirty="0"/>
              <a:t>Personal researchers</a:t>
            </a:r>
          </a:p>
          <a:p>
            <a:pPr lvl="1"/>
            <a:r>
              <a:rPr lang="en-GB" sz="2400" dirty="0"/>
              <a:t>Commercial organisations</a:t>
            </a:r>
          </a:p>
          <a:p>
            <a:endParaRPr lang="en-GB" sz="2800" dirty="0"/>
          </a:p>
        </p:txBody>
      </p:sp>
      <p:sp>
        <p:nvSpPr>
          <p:cNvPr id="4" name="Slide Number Placeholder 3">
            <a:extLst>
              <a:ext uri="{FF2B5EF4-FFF2-40B4-BE49-F238E27FC236}">
                <a16:creationId xmlns:a16="http://schemas.microsoft.com/office/drawing/2014/main" id="{6A44BAE7-E9A1-F87C-A076-6EC461CACFC0}"/>
              </a:ext>
            </a:extLst>
          </p:cNvPr>
          <p:cNvSpPr>
            <a:spLocks noGrp="1"/>
          </p:cNvSpPr>
          <p:nvPr>
            <p:ph type="sldNum" sz="quarter" idx="12"/>
          </p:nvPr>
        </p:nvSpPr>
        <p:spPr/>
        <p:txBody>
          <a:bodyPr/>
          <a:lstStyle/>
          <a:p>
            <a:fld id="{016687C5-7511-7743-B429-3BDBE272F28B}" type="slidenum">
              <a:rPr lang="en-US" smtClean="0"/>
              <a:t>28</a:t>
            </a:fld>
            <a:endParaRPr lang="en-US"/>
          </a:p>
        </p:txBody>
      </p:sp>
    </p:spTree>
    <p:extLst>
      <p:ext uri="{BB962C8B-B14F-4D97-AF65-F5344CB8AC3E}">
        <p14:creationId xmlns:p14="http://schemas.microsoft.com/office/powerpoint/2010/main" val="1253504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GB" dirty="0"/>
          </a:p>
        </p:txBody>
      </p:sp>
      <p:sp>
        <p:nvSpPr>
          <p:cNvPr id="3" name="Text Placeholder 2"/>
          <p:cNvSpPr>
            <a:spLocks noGrp="1"/>
          </p:cNvSpPr>
          <p:nvPr>
            <p:ph type="body" idx="1"/>
          </p:nvPr>
        </p:nvSpPr>
        <p:spPr/>
        <p:txBody>
          <a:bodyPr/>
          <a:lstStyle/>
          <a:p>
            <a:r>
              <a:rPr lang="en-GB" dirty="0"/>
              <a:t>Alle Bloom</a:t>
            </a:r>
          </a:p>
          <a:p>
            <a:r>
              <a:rPr lang="en-GB" dirty="0">
                <a:hlinkClick r:id="rId3"/>
              </a:rPr>
              <a:t>alle.bloom@manchester.ac.uk</a:t>
            </a:r>
            <a:r>
              <a:rPr lang="en-GB" dirty="0"/>
              <a:t> </a:t>
            </a:r>
          </a:p>
        </p:txBody>
      </p:sp>
      <p:sp>
        <p:nvSpPr>
          <p:cNvPr id="4" name="Slide Number Placeholder 3"/>
          <p:cNvSpPr>
            <a:spLocks noGrp="1"/>
          </p:cNvSpPr>
          <p:nvPr>
            <p:ph type="sldNum" sz="quarter" idx="12"/>
          </p:nvPr>
        </p:nvSpPr>
        <p:spPr/>
        <p:txBody>
          <a:bodyPr/>
          <a:lstStyle/>
          <a:p>
            <a:fld id="{016687C5-7511-7743-B429-3BDBE272F28B}" type="slidenum">
              <a:rPr lang="en-US" smtClean="0"/>
              <a:t>29</a:t>
            </a:fld>
            <a:endParaRPr lang="en-US"/>
          </a:p>
        </p:txBody>
      </p:sp>
    </p:spTree>
    <p:extLst>
      <p:ext uri="{BB962C8B-B14F-4D97-AF65-F5344CB8AC3E}">
        <p14:creationId xmlns:p14="http://schemas.microsoft.com/office/powerpoint/2010/main" val="121291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DE8-F94D-384B-66DE-CB3C481D47D7}"/>
              </a:ext>
            </a:extLst>
          </p:cNvPr>
          <p:cNvSpPr>
            <a:spLocks noGrp="1"/>
          </p:cNvSpPr>
          <p:nvPr>
            <p:ph type="title"/>
          </p:nvPr>
        </p:nvSpPr>
        <p:spPr/>
        <p:txBody>
          <a:bodyPr/>
          <a:lstStyle/>
          <a:p>
            <a:r>
              <a:rPr lang="en-GB" dirty="0"/>
              <a:t>What is the UK Data Service?</a:t>
            </a:r>
          </a:p>
        </p:txBody>
      </p:sp>
      <p:sp>
        <p:nvSpPr>
          <p:cNvPr id="3" name="Text Placeholder 2">
            <a:extLst>
              <a:ext uri="{FF2B5EF4-FFF2-40B4-BE49-F238E27FC236}">
                <a16:creationId xmlns:a16="http://schemas.microsoft.com/office/drawing/2014/main" id="{95F7CBF2-08A6-CAA7-0101-72542E76F412}"/>
              </a:ext>
            </a:extLst>
          </p:cNvPr>
          <p:cNvSpPr>
            <a:spLocks noGrp="1"/>
          </p:cNvSpPr>
          <p:nvPr>
            <p:ph type="body" sz="quarter" idx="13"/>
          </p:nvPr>
        </p:nvSpPr>
        <p:spPr/>
        <p:txBody>
          <a:bodyPr>
            <a:normAutofit/>
          </a:bodyPr>
          <a:lstStyle/>
          <a:p>
            <a:r>
              <a:rPr lang="en-GB" sz="2800" dirty="0"/>
              <a:t>a comprehensive resource funded by the ESRC </a:t>
            </a:r>
          </a:p>
          <a:p>
            <a:r>
              <a:rPr lang="en-GB" sz="2800" dirty="0"/>
              <a:t>a single point of access to a wide range of secondary social science data</a:t>
            </a:r>
          </a:p>
          <a:p>
            <a:r>
              <a:rPr lang="en-GB" sz="2800" dirty="0"/>
              <a:t>support, training and guidance</a:t>
            </a:r>
          </a:p>
          <a:p>
            <a:pPr marL="0" indent="0">
              <a:buNone/>
            </a:pPr>
            <a:endParaRPr lang="en-GB" sz="2800" dirty="0"/>
          </a:p>
        </p:txBody>
      </p:sp>
      <p:sp>
        <p:nvSpPr>
          <p:cNvPr id="4" name="Slide Number Placeholder 3">
            <a:extLst>
              <a:ext uri="{FF2B5EF4-FFF2-40B4-BE49-F238E27FC236}">
                <a16:creationId xmlns:a16="http://schemas.microsoft.com/office/drawing/2014/main" id="{4500FA17-64E6-4858-D899-996A87E29811}"/>
              </a:ext>
            </a:extLst>
          </p:cNvPr>
          <p:cNvSpPr>
            <a:spLocks noGrp="1"/>
          </p:cNvSpPr>
          <p:nvPr>
            <p:ph type="sldNum" sz="quarter" idx="12"/>
          </p:nvPr>
        </p:nvSpPr>
        <p:spPr/>
        <p:txBody>
          <a:bodyPr/>
          <a:lstStyle/>
          <a:p>
            <a:fld id="{016687C5-7511-7743-B429-3BDBE272F28B}" type="slidenum">
              <a:rPr lang="en-US" smtClean="0"/>
              <a:t>3</a:t>
            </a:fld>
            <a:endParaRPr lang="en-US"/>
          </a:p>
        </p:txBody>
      </p:sp>
    </p:spTree>
    <p:extLst>
      <p:ext uri="{BB962C8B-B14F-4D97-AF65-F5344CB8AC3E}">
        <p14:creationId xmlns:p14="http://schemas.microsoft.com/office/powerpoint/2010/main" val="1083830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5D0-AFFA-835F-8BA8-5D326C0A379C}"/>
              </a:ext>
            </a:extLst>
          </p:cNvPr>
          <p:cNvSpPr>
            <a:spLocks noGrp="1"/>
          </p:cNvSpPr>
          <p:nvPr>
            <p:ph type="title"/>
          </p:nvPr>
        </p:nvSpPr>
        <p:spPr/>
        <p:txBody>
          <a:bodyPr/>
          <a:lstStyle/>
          <a:p>
            <a:r>
              <a:rPr lang="en-GB" dirty="0"/>
              <a:t>Who is it for?</a:t>
            </a:r>
          </a:p>
        </p:txBody>
      </p:sp>
      <p:sp>
        <p:nvSpPr>
          <p:cNvPr id="3" name="Text Placeholder 2">
            <a:extLst>
              <a:ext uri="{FF2B5EF4-FFF2-40B4-BE49-F238E27FC236}">
                <a16:creationId xmlns:a16="http://schemas.microsoft.com/office/drawing/2014/main" id="{BCF86584-C16E-75E1-F1C4-6E865ED3F831}"/>
              </a:ext>
            </a:extLst>
          </p:cNvPr>
          <p:cNvSpPr>
            <a:spLocks noGrp="1"/>
          </p:cNvSpPr>
          <p:nvPr>
            <p:ph type="body" sz="quarter" idx="13"/>
          </p:nvPr>
        </p:nvSpPr>
        <p:spPr/>
        <p:txBody>
          <a:bodyPr>
            <a:normAutofit/>
          </a:bodyPr>
          <a:lstStyle/>
          <a:p>
            <a:r>
              <a:rPr lang="en-GB" sz="2800" dirty="0"/>
              <a:t>Academic researchers and students</a:t>
            </a:r>
          </a:p>
          <a:p>
            <a:r>
              <a:rPr lang="en-GB" sz="2800" dirty="0"/>
              <a:t>Government analysts</a:t>
            </a:r>
          </a:p>
          <a:p>
            <a:r>
              <a:rPr lang="en-GB" sz="2800" dirty="0"/>
              <a:t>Charities and foundations</a:t>
            </a:r>
          </a:p>
          <a:p>
            <a:r>
              <a:rPr lang="en-GB" sz="2800" dirty="0"/>
              <a:t>Business consultants</a:t>
            </a:r>
          </a:p>
          <a:p>
            <a:r>
              <a:rPr lang="en-GB" sz="2800" dirty="0"/>
              <a:t> Independent research centres</a:t>
            </a:r>
          </a:p>
          <a:p>
            <a:r>
              <a:rPr lang="en-GB" sz="2800" dirty="0"/>
              <a:t>Think tanks</a:t>
            </a:r>
          </a:p>
        </p:txBody>
      </p:sp>
      <p:sp>
        <p:nvSpPr>
          <p:cNvPr id="4" name="Slide Number Placeholder 3">
            <a:extLst>
              <a:ext uri="{FF2B5EF4-FFF2-40B4-BE49-F238E27FC236}">
                <a16:creationId xmlns:a16="http://schemas.microsoft.com/office/drawing/2014/main" id="{40AF33E7-0E86-D651-4DBA-7E9E576D0B52}"/>
              </a:ext>
            </a:extLst>
          </p:cNvPr>
          <p:cNvSpPr>
            <a:spLocks noGrp="1"/>
          </p:cNvSpPr>
          <p:nvPr>
            <p:ph type="sldNum" sz="quarter" idx="12"/>
          </p:nvPr>
        </p:nvSpPr>
        <p:spPr/>
        <p:txBody>
          <a:bodyPr/>
          <a:lstStyle/>
          <a:p>
            <a:fld id="{016687C5-7511-7743-B429-3BDBE272F28B}" type="slidenum">
              <a:rPr lang="en-US" smtClean="0"/>
              <a:t>4</a:t>
            </a:fld>
            <a:endParaRPr lang="en-US"/>
          </a:p>
        </p:txBody>
      </p:sp>
    </p:spTree>
    <p:extLst>
      <p:ext uri="{BB962C8B-B14F-4D97-AF65-F5344CB8AC3E}">
        <p14:creationId xmlns:p14="http://schemas.microsoft.com/office/powerpoint/2010/main" val="230055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B743-4CDA-A4CF-DE1F-84BE50348953}"/>
              </a:ext>
            </a:extLst>
          </p:cNvPr>
          <p:cNvSpPr>
            <a:spLocks noGrp="1"/>
          </p:cNvSpPr>
          <p:nvPr>
            <p:ph type="title"/>
          </p:nvPr>
        </p:nvSpPr>
        <p:spPr/>
        <p:txBody>
          <a:bodyPr/>
          <a:lstStyle/>
          <a:p>
            <a:r>
              <a:rPr lang="en-GB" dirty="0"/>
              <a:t>Sources of data </a:t>
            </a:r>
          </a:p>
        </p:txBody>
      </p:sp>
      <p:sp>
        <p:nvSpPr>
          <p:cNvPr id="3" name="Text Placeholder 2">
            <a:extLst>
              <a:ext uri="{FF2B5EF4-FFF2-40B4-BE49-F238E27FC236}">
                <a16:creationId xmlns:a16="http://schemas.microsoft.com/office/drawing/2014/main" id="{923A92EA-9B12-80B4-9A8E-F6991D45EE27}"/>
              </a:ext>
            </a:extLst>
          </p:cNvPr>
          <p:cNvSpPr>
            <a:spLocks noGrp="1"/>
          </p:cNvSpPr>
          <p:nvPr>
            <p:ph type="body" sz="quarter" idx="13"/>
          </p:nvPr>
        </p:nvSpPr>
        <p:spPr/>
        <p:txBody>
          <a:bodyPr>
            <a:normAutofit/>
          </a:bodyPr>
          <a:lstStyle/>
          <a:p>
            <a:r>
              <a:rPr lang="en-GB" sz="2800" dirty="0"/>
              <a:t>Official agencies – mainly central government </a:t>
            </a:r>
          </a:p>
          <a:p>
            <a:r>
              <a:rPr lang="en-GB" sz="2800" dirty="0"/>
              <a:t>International statistical time series </a:t>
            </a:r>
          </a:p>
          <a:p>
            <a:r>
              <a:rPr lang="en-GB" sz="2800" dirty="0"/>
              <a:t>Research institutions </a:t>
            </a:r>
          </a:p>
          <a:p>
            <a:r>
              <a:rPr lang="en-GB" sz="2800" dirty="0"/>
              <a:t>Individual academics - research grants </a:t>
            </a:r>
          </a:p>
          <a:p>
            <a:r>
              <a:rPr lang="en-GB" sz="2800" dirty="0"/>
              <a:t>Market research agencies </a:t>
            </a:r>
          </a:p>
          <a:p>
            <a:r>
              <a:rPr lang="en-GB" sz="2800" dirty="0"/>
              <a:t>Public records/historical sources</a:t>
            </a:r>
          </a:p>
        </p:txBody>
      </p:sp>
      <p:sp>
        <p:nvSpPr>
          <p:cNvPr id="4" name="Slide Number Placeholder 3">
            <a:extLst>
              <a:ext uri="{FF2B5EF4-FFF2-40B4-BE49-F238E27FC236}">
                <a16:creationId xmlns:a16="http://schemas.microsoft.com/office/drawing/2014/main" id="{9CA32758-5097-F0AC-F1BB-C88469AD34A5}"/>
              </a:ext>
            </a:extLst>
          </p:cNvPr>
          <p:cNvSpPr>
            <a:spLocks noGrp="1"/>
          </p:cNvSpPr>
          <p:nvPr>
            <p:ph type="sldNum" sz="quarter" idx="12"/>
          </p:nvPr>
        </p:nvSpPr>
        <p:spPr/>
        <p:txBody>
          <a:bodyPr/>
          <a:lstStyle/>
          <a:p>
            <a:fld id="{016687C5-7511-7743-B429-3BDBE272F28B}" type="slidenum">
              <a:rPr lang="en-US" smtClean="0"/>
              <a:t>5</a:t>
            </a:fld>
            <a:endParaRPr lang="en-US"/>
          </a:p>
        </p:txBody>
      </p:sp>
    </p:spTree>
    <p:extLst>
      <p:ext uri="{BB962C8B-B14F-4D97-AF65-F5344CB8AC3E}">
        <p14:creationId xmlns:p14="http://schemas.microsoft.com/office/powerpoint/2010/main" val="130679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330-0F85-735F-D564-0A69D3CF75EE}"/>
              </a:ext>
            </a:extLst>
          </p:cNvPr>
          <p:cNvSpPr>
            <a:spLocks noGrp="1"/>
          </p:cNvSpPr>
          <p:nvPr>
            <p:ph type="title"/>
          </p:nvPr>
        </p:nvSpPr>
        <p:spPr/>
        <p:txBody>
          <a:bodyPr/>
          <a:lstStyle/>
          <a:p>
            <a:r>
              <a:rPr lang="en-GB" dirty="0"/>
              <a:t>Types of data collections</a:t>
            </a:r>
          </a:p>
        </p:txBody>
      </p:sp>
      <p:sp>
        <p:nvSpPr>
          <p:cNvPr id="3" name="Text Placeholder 2">
            <a:extLst>
              <a:ext uri="{FF2B5EF4-FFF2-40B4-BE49-F238E27FC236}">
                <a16:creationId xmlns:a16="http://schemas.microsoft.com/office/drawing/2014/main" id="{5C8CC8CB-C2A5-234A-4B90-E311FBB41B4A}"/>
              </a:ext>
            </a:extLst>
          </p:cNvPr>
          <p:cNvSpPr>
            <a:spLocks noGrp="1"/>
          </p:cNvSpPr>
          <p:nvPr>
            <p:ph type="body" sz="quarter" idx="13"/>
          </p:nvPr>
        </p:nvSpPr>
        <p:spPr/>
        <p:txBody>
          <a:bodyPr/>
          <a:lstStyle/>
          <a:p>
            <a:r>
              <a:rPr lang="en-GB" sz="2800" dirty="0"/>
              <a:t>Survey microdata</a:t>
            </a:r>
          </a:p>
          <a:p>
            <a:pPr lvl="1"/>
            <a:r>
              <a:rPr lang="en-GB" sz="2400" dirty="0"/>
              <a:t>Cross-sectional </a:t>
            </a:r>
          </a:p>
          <a:p>
            <a:pPr lvl="1"/>
            <a:r>
              <a:rPr lang="en-GB" sz="2400" dirty="0"/>
              <a:t>Longitudinal </a:t>
            </a:r>
          </a:p>
          <a:p>
            <a:r>
              <a:rPr lang="en-GB" sz="2800" dirty="0"/>
              <a:t>Aggregate statistics</a:t>
            </a:r>
          </a:p>
          <a:p>
            <a:r>
              <a:rPr lang="en-GB" sz="2800" dirty="0"/>
              <a:t>International data</a:t>
            </a:r>
          </a:p>
          <a:p>
            <a:r>
              <a:rPr lang="en-GB" sz="2800" dirty="0"/>
              <a:t>Census data </a:t>
            </a:r>
          </a:p>
          <a:p>
            <a:r>
              <a:rPr lang="en-GB" sz="2800" dirty="0"/>
              <a:t>Qualitative and mixed methods data </a:t>
            </a:r>
          </a:p>
          <a:p>
            <a:endParaRPr lang="en-GB" dirty="0"/>
          </a:p>
        </p:txBody>
      </p:sp>
      <p:sp>
        <p:nvSpPr>
          <p:cNvPr id="4" name="Slide Number Placeholder 3">
            <a:extLst>
              <a:ext uri="{FF2B5EF4-FFF2-40B4-BE49-F238E27FC236}">
                <a16:creationId xmlns:a16="http://schemas.microsoft.com/office/drawing/2014/main" id="{E3B1E01F-B0F6-B396-0ADC-A66CA83E39FB}"/>
              </a:ext>
            </a:extLst>
          </p:cNvPr>
          <p:cNvSpPr>
            <a:spLocks noGrp="1"/>
          </p:cNvSpPr>
          <p:nvPr>
            <p:ph type="sldNum" sz="quarter" idx="12"/>
          </p:nvPr>
        </p:nvSpPr>
        <p:spPr/>
        <p:txBody>
          <a:bodyPr/>
          <a:lstStyle/>
          <a:p>
            <a:fld id="{016687C5-7511-7743-B429-3BDBE272F28B}" type="slidenum">
              <a:rPr lang="en-US" smtClean="0"/>
              <a:t>6</a:t>
            </a:fld>
            <a:endParaRPr lang="en-US"/>
          </a:p>
        </p:txBody>
      </p:sp>
    </p:spTree>
    <p:extLst>
      <p:ext uri="{BB962C8B-B14F-4D97-AF65-F5344CB8AC3E}">
        <p14:creationId xmlns:p14="http://schemas.microsoft.com/office/powerpoint/2010/main" val="129159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C572-8EB5-69A9-7C20-09ADE851900C}"/>
              </a:ext>
            </a:extLst>
          </p:cNvPr>
          <p:cNvSpPr>
            <a:spLocks noGrp="1"/>
          </p:cNvSpPr>
          <p:nvPr>
            <p:ph type="title"/>
          </p:nvPr>
        </p:nvSpPr>
        <p:spPr/>
        <p:txBody>
          <a:bodyPr/>
          <a:lstStyle/>
          <a:p>
            <a:r>
              <a:rPr lang="en-GB" dirty="0"/>
              <a:t>Deprivation</a:t>
            </a:r>
          </a:p>
        </p:txBody>
      </p:sp>
      <p:sp>
        <p:nvSpPr>
          <p:cNvPr id="3" name="Text Placeholder 2">
            <a:extLst>
              <a:ext uri="{FF2B5EF4-FFF2-40B4-BE49-F238E27FC236}">
                <a16:creationId xmlns:a16="http://schemas.microsoft.com/office/drawing/2014/main" id="{AF0E4F66-E083-DB3F-CD7C-5AF4A448DD72}"/>
              </a:ext>
            </a:extLst>
          </p:cNvPr>
          <p:cNvSpPr>
            <a:spLocks noGrp="1"/>
          </p:cNvSpPr>
          <p:nvPr>
            <p:ph type="body" sz="quarter" idx="13"/>
          </p:nvPr>
        </p:nvSpPr>
        <p:spPr/>
        <p:txBody>
          <a:bodyPr/>
          <a:lstStyle/>
          <a:p>
            <a:r>
              <a:rPr lang="en-GB" dirty="0"/>
              <a:t>Can be defined in multiple different ways </a:t>
            </a:r>
          </a:p>
          <a:p>
            <a:pPr marL="0" indent="0">
              <a:buNone/>
            </a:pPr>
            <a:endParaRPr lang="en-GB" dirty="0"/>
          </a:p>
          <a:p>
            <a:r>
              <a:rPr lang="en-GB" dirty="0"/>
              <a:t>Data which may be useful to explore this topic include questions on: </a:t>
            </a:r>
          </a:p>
          <a:p>
            <a:pPr lvl="1"/>
            <a:r>
              <a:rPr lang="en-GB" sz="2200" dirty="0"/>
              <a:t>Poverty/economic situation </a:t>
            </a:r>
          </a:p>
          <a:p>
            <a:pPr lvl="1"/>
            <a:r>
              <a:rPr lang="en-GB" sz="2200" dirty="0"/>
              <a:t>Labour </a:t>
            </a:r>
          </a:p>
          <a:p>
            <a:pPr lvl="1"/>
            <a:r>
              <a:rPr lang="en-GB" sz="2200" dirty="0"/>
              <a:t>Housing </a:t>
            </a:r>
          </a:p>
          <a:p>
            <a:pPr lvl="1"/>
            <a:r>
              <a:rPr lang="en-GB" sz="2200" dirty="0"/>
              <a:t>Food </a:t>
            </a:r>
          </a:p>
        </p:txBody>
      </p:sp>
      <p:sp>
        <p:nvSpPr>
          <p:cNvPr id="4" name="Slide Number Placeholder 3">
            <a:extLst>
              <a:ext uri="{FF2B5EF4-FFF2-40B4-BE49-F238E27FC236}">
                <a16:creationId xmlns:a16="http://schemas.microsoft.com/office/drawing/2014/main" id="{C1D0DC04-5B86-A278-9D5D-7E77E1D0FF10}"/>
              </a:ext>
            </a:extLst>
          </p:cNvPr>
          <p:cNvSpPr>
            <a:spLocks noGrp="1"/>
          </p:cNvSpPr>
          <p:nvPr>
            <p:ph type="sldNum" sz="quarter" idx="12"/>
          </p:nvPr>
        </p:nvSpPr>
        <p:spPr/>
        <p:txBody>
          <a:bodyPr/>
          <a:lstStyle/>
          <a:p>
            <a:fld id="{016687C5-7511-7743-B429-3BDBE272F28B}" type="slidenum">
              <a:rPr lang="en-US" smtClean="0"/>
              <a:t>7</a:t>
            </a:fld>
            <a:endParaRPr lang="en-US"/>
          </a:p>
        </p:txBody>
      </p:sp>
    </p:spTree>
    <p:extLst>
      <p:ext uri="{BB962C8B-B14F-4D97-AF65-F5344CB8AC3E}">
        <p14:creationId xmlns:p14="http://schemas.microsoft.com/office/powerpoint/2010/main" val="289510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12D3D-FE34-6091-3432-FE3DA703440E}"/>
              </a:ext>
            </a:extLst>
          </p:cNvPr>
          <p:cNvSpPr>
            <a:spLocks noGrp="1"/>
          </p:cNvSpPr>
          <p:nvPr>
            <p:ph type="title"/>
          </p:nvPr>
        </p:nvSpPr>
        <p:spPr/>
        <p:txBody>
          <a:bodyPr/>
          <a:lstStyle/>
          <a:p>
            <a:r>
              <a:rPr lang="en-GB" dirty="0"/>
              <a:t>Households Below Average Income (HBAI)</a:t>
            </a:r>
          </a:p>
        </p:txBody>
      </p:sp>
      <p:sp>
        <p:nvSpPr>
          <p:cNvPr id="6" name="Text Placeholder 5">
            <a:extLst>
              <a:ext uri="{FF2B5EF4-FFF2-40B4-BE49-F238E27FC236}">
                <a16:creationId xmlns:a16="http://schemas.microsoft.com/office/drawing/2014/main" id="{996367B0-C094-B194-DF3E-FE22D4BA72AA}"/>
              </a:ext>
            </a:extLst>
          </p:cNvPr>
          <p:cNvSpPr>
            <a:spLocks noGrp="1"/>
          </p:cNvSpPr>
          <p:nvPr>
            <p:ph type="body" sz="quarter" idx="13"/>
          </p:nvPr>
        </p:nvSpPr>
        <p:spPr/>
        <p:txBody>
          <a:bodyPr/>
          <a:lstStyle/>
          <a:p>
            <a:r>
              <a:rPr lang="en-GB" dirty="0"/>
              <a:t>Provides information on living standards in the UK</a:t>
            </a:r>
          </a:p>
          <a:p>
            <a:r>
              <a:rPr lang="en-GB" dirty="0"/>
              <a:t>Data from the Family Resources Survey (FRS)</a:t>
            </a:r>
          </a:p>
          <a:p>
            <a:r>
              <a:rPr lang="en-GB" dirty="0"/>
              <a:t>the number and percentage of people living in low-income houses in the UK</a:t>
            </a:r>
          </a:p>
          <a:p>
            <a:r>
              <a:rPr lang="en-GB" dirty="0"/>
              <a:t>The Department for Work and Pensions are also currently </a:t>
            </a:r>
            <a:r>
              <a:rPr lang="en-GB" dirty="0">
                <a:hlinkClick r:id="rId3"/>
              </a:rPr>
              <a:t>developing a new measure of poverty</a:t>
            </a:r>
            <a:r>
              <a:rPr lang="en-GB" dirty="0"/>
              <a:t> based on these data  (Department for Work and Pensions, 2023)</a:t>
            </a:r>
          </a:p>
        </p:txBody>
      </p:sp>
      <p:sp>
        <p:nvSpPr>
          <p:cNvPr id="4" name="Slide Number Placeholder 3">
            <a:extLst>
              <a:ext uri="{FF2B5EF4-FFF2-40B4-BE49-F238E27FC236}">
                <a16:creationId xmlns:a16="http://schemas.microsoft.com/office/drawing/2014/main" id="{7AB52685-D91A-6330-D861-65DC28ECEA58}"/>
              </a:ext>
            </a:extLst>
          </p:cNvPr>
          <p:cNvSpPr>
            <a:spLocks noGrp="1"/>
          </p:cNvSpPr>
          <p:nvPr>
            <p:ph type="sldNum" sz="quarter" idx="12"/>
          </p:nvPr>
        </p:nvSpPr>
        <p:spPr/>
        <p:txBody>
          <a:bodyPr/>
          <a:lstStyle/>
          <a:p>
            <a:fld id="{016687C5-7511-7743-B429-3BDBE272F28B}" type="slidenum">
              <a:rPr lang="en-US" smtClean="0"/>
              <a:t>8</a:t>
            </a:fld>
            <a:endParaRPr lang="en-US"/>
          </a:p>
        </p:txBody>
      </p:sp>
    </p:spTree>
    <p:extLst>
      <p:ext uri="{BB962C8B-B14F-4D97-AF65-F5344CB8AC3E}">
        <p14:creationId xmlns:p14="http://schemas.microsoft.com/office/powerpoint/2010/main" val="120108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12D3D-FE34-6091-3432-FE3DA703440E}"/>
              </a:ext>
            </a:extLst>
          </p:cNvPr>
          <p:cNvSpPr>
            <a:spLocks noGrp="1"/>
          </p:cNvSpPr>
          <p:nvPr>
            <p:ph type="title"/>
          </p:nvPr>
        </p:nvSpPr>
        <p:spPr/>
        <p:txBody>
          <a:bodyPr/>
          <a:lstStyle/>
          <a:p>
            <a:r>
              <a:rPr lang="en-GB" dirty="0"/>
              <a:t>Family Resources Survey (FRS)</a:t>
            </a:r>
          </a:p>
        </p:txBody>
      </p:sp>
      <p:sp>
        <p:nvSpPr>
          <p:cNvPr id="6" name="Text Placeholder 5">
            <a:extLst>
              <a:ext uri="{FF2B5EF4-FFF2-40B4-BE49-F238E27FC236}">
                <a16:creationId xmlns:a16="http://schemas.microsoft.com/office/drawing/2014/main" id="{996367B0-C094-B194-DF3E-FE22D4BA72AA}"/>
              </a:ext>
            </a:extLst>
          </p:cNvPr>
          <p:cNvSpPr>
            <a:spLocks noGrp="1"/>
          </p:cNvSpPr>
          <p:nvPr>
            <p:ph type="body" sz="quarter" idx="13"/>
          </p:nvPr>
        </p:nvSpPr>
        <p:spPr>
          <a:xfrm>
            <a:off x="838200" y="1524001"/>
            <a:ext cx="9977438" cy="3752850"/>
          </a:xfrm>
        </p:spPr>
        <p:txBody>
          <a:bodyPr>
            <a:normAutofit/>
          </a:bodyPr>
          <a:lstStyle/>
          <a:p>
            <a:r>
              <a:rPr lang="en-GB" sz="2600" dirty="0"/>
              <a:t>run since 1992 </a:t>
            </a:r>
          </a:p>
          <a:p>
            <a:r>
              <a:rPr lang="en-GB" sz="2600" dirty="0"/>
              <a:t>Large representative sample of private households in the UK </a:t>
            </a:r>
          </a:p>
          <a:p>
            <a:r>
              <a:rPr lang="en-GB" sz="2600" dirty="0"/>
              <a:t>The focus is on income </a:t>
            </a:r>
          </a:p>
          <a:p>
            <a:r>
              <a:rPr lang="en-GB" sz="2600" dirty="0"/>
              <a:t>Expenditure on rent, mortgage and bills</a:t>
            </a:r>
          </a:p>
          <a:p>
            <a:r>
              <a:rPr lang="en-GB" sz="2600" dirty="0"/>
              <a:t>Personal characteristics at adult, family and household levels</a:t>
            </a:r>
          </a:p>
          <a:p>
            <a:pPr lvl="1"/>
            <a:r>
              <a:rPr lang="en-GB" sz="2200" dirty="0"/>
              <a:t>Education, caring, childcare, and disability</a:t>
            </a:r>
          </a:p>
          <a:p>
            <a:r>
              <a:rPr lang="en-GB" sz="2600" dirty="0"/>
              <a:t>Also a measure of </a:t>
            </a:r>
            <a:r>
              <a:rPr lang="en-GB" sz="2600" b="1" dirty="0"/>
              <a:t>material deprivation</a:t>
            </a:r>
            <a:r>
              <a:rPr lang="en-GB" sz="2600" dirty="0"/>
              <a:t>, food security, and (new for 2021/2022) food bank usage </a:t>
            </a:r>
          </a:p>
          <a:p>
            <a:endParaRPr lang="en-GB" dirty="0"/>
          </a:p>
          <a:p>
            <a:pPr lvl="1"/>
            <a:endParaRPr lang="en-GB" dirty="0"/>
          </a:p>
        </p:txBody>
      </p:sp>
      <p:sp>
        <p:nvSpPr>
          <p:cNvPr id="4" name="Slide Number Placeholder 3">
            <a:extLst>
              <a:ext uri="{FF2B5EF4-FFF2-40B4-BE49-F238E27FC236}">
                <a16:creationId xmlns:a16="http://schemas.microsoft.com/office/drawing/2014/main" id="{7AB52685-D91A-6330-D861-65DC28ECEA58}"/>
              </a:ext>
            </a:extLst>
          </p:cNvPr>
          <p:cNvSpPr>
            <a:spLocks noGrp="1"/>
          </p:cNvSpPr>
          <p:nvPr>
            <p:ph type="sldNum" sz="quarter" idx="12"/>
          </p:nvPr>
        </p:nvSpPr>
        <p:spPr/>
        <p:txBody>
          <a:bodyPr/>
          <a:lstStyle/>
          <a:p>
            <a:fld id="{016687C5-7511-7743-B429-3BDBE272F28B}" type="slidenum">
              <a:rPr lang="en-US" smtClean="0"/>
              <a:t>9</a:t>
            </a:fld>
            <a:endParaRPr lang="en-US"/>
          </a:p>
        </p:txBody>
      </p:sp>
    </p:spTree>
    <p:extLst>
      <p:ext uri="{BB962C8B-B14F-4D97-AF65-F5344CB8AC3E}">
        <p14:creationId xmlns:p14="http://schemas.microsoft.com/office/powerpoint/2010/main" val="2645760149"/>
      </p:ext>
    </p:extLst>
  </p:cSld>
  <p:clrMapOvr>
    <a:masterClrMapping/>
  </p:clrMapOvr>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1E650B2E-4CE4-4FFD-9714-C2B6125D35C3}" vid="{EE646CC7-CCA5-4BF8-90C0-89C204FFE4F1}"/>
    </a:ext>
  </a:extLst>
</a:theme>
</file>

<file path=ppt/theme/theme2.xml><?xml version="1.0" encoding="utf-8"?>
<a:theme xmlns:a="http://schemas.openxmlformats.org/drawingml/2006/main" name="1_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294312E-AE77-431C-91D3-9345BB450366}" vid="{162C1350-C2C1-4115-A8D3-D5C6BA303189}"/>
    </a:ext>
  </a:extLst>
</a:theme>
</file>

<file path=ppt/theme/theme3.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3" ma:contentTypeDescription="Create a new document." ma:contentTypeScope="" ma:versionID="a5b55bbc0f30dd09a013d653378de863">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acc4db7ff3478e5e9f5534b78202516d"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6A3BF6-5E26-4764-BA80-8BC242DCD14D}">
  <ds:schemaRefs>
    <ds:schemaRef ds:uri="http://schemas.microsoft.com/sharepoint/v3/contenttype/forms"/>
  </ds:schemaRefs>
</ds:datastoreItem>
</file>

<file path=customXml/itemProps2.xml><?xml version="1.0" encoding="utf-8"?>
<ds:datastoreItem xmlns:ds="http://schemas.openxmlformats.org/officeDocument/2006/customXml" ds:itemID="{E7DA82B1-EE99-4689-9282-FB1FEC986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1107-4a81-451c-84f7-f52706813e27"/>
    <ds:schemaRef ds:uri="1d2e6339-9963-4444-b0f2-be5dad007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4857A-DAF0-4B27-8305-2C4C9694E27D}">
  <ds:schemaRefs>
    <ds:schemaRef ds:uri="1d2e6339-9963-4444-b0f2-be5dad007de0"/>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28b91107-4a81-451c-84f7-f52706813e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27776</TotalTime>
  <Words>2590</Words>
  <Application>Microsoft Office PowerPoint</Application>
  <PresentationFormat>Widescreen</PresentationFormat>
  <Paragraphs>309</Paragraphs>
  <Slides>29</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Arial MT</vt:lpstr>
      <vt:lpstr>Calibri</vt:lpstr>
      <vt:lpstr>Helvetica</vt:lpstr>
      <vt:lpstr>openSans400</vt:lpstr>
      <vt:lpstr>Office Theme</vt:lpstr>
      <vt:lpstr>1_Office Theme</vt:lpstr>
      <vt:lpstr>Office Theme</vt:lpstr>
      <vt:lpstr>Datasets on deprivation from  the UK Data Service  </vt:lpstr>
      <vt:lpstr>PowerPoint Presentation</vt:lpstr>
      <vt:lpstr>What is the UK Data Service?</vt:lpstr>
      <vt:lpstr>Who is it for?</vt:lpstr>
      <vt:lpstr>Sources of data </vt:lpstr>
      <vt:lpstr>Types of data collections</vt:lpstr>
      <vt:lpstr>Deprivation</vt:lpstr>
      <vt:lpstr>Households Below Average Income (HBAI)</vt:lpstr>
      <vt:lpstr>Family Resources Survey (FRS)</vt:lpstr>
      <vt:lpstr>National Diet and Nutrition Survey (NDNS)</vt:lpstr>
      <vt:lpstr>Living Costs and Food survey </vt:lpstr>
      <vt:lpstr>Living Costs and Food survey - Questionnaires</vt:lpstr>
      <vt:lpstr>British Social Attitudes Survey (BSA), 2019, Poverty and Welfare: Open Access Teaching Dataset </vt:lpstr>
      <vt:lpstr>English Housing Survey (EHS)</vt:lpstr>
      <vt:lpstr>General measures of deprivation</vt:lpstr>
      <vt:lpstr>Data impact blog</vt:lpstr>
      <vt:lpstr>How to find and access data from the UKDS 1</vt:lpstr>
      <vt:lpstr>UKDS Catalogue page</vt:lpstr>
      <vt:lpstr>How to find and access data from the UKDS 2</vt:lpstr>
      <vt:lpstr>UKDS Browse data pages</vt:lpstr>
      <vt:lpstr>How to find and access data from the UKDS 3</vt:lpstr>
      <vt:lpstr>UKDS Variable and Question bank</vt:lpstr>
      <vt:lpstr>How to find and access data from the UKDS 4</vt:lpstr>
      <vt:lpstr>UKDS Qualibank</vt:lpstr>
      <vt:lpstr>How to find and access data from the UKDS 5</vt:lpstr>
      <vt:lpstr>UKDS HASSET Thesaurus </vt:lpstr>
      <vt:lpstr>Data Access Policy</vt:lpstr>
      <vt:lpstr>How to register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Lemon, Fiona F</dc:creator>
  <cp:lastModifiedBy>Gil Dekel</cp:lastModifiedBy>
  <cp:revision>10</cp:revision>
  <dcterms:created xsi:type="dcterms:W3CDTF">2021-06-22T11:46:42Z</dcterms:created>
  <dcterms:modified xsi:type="dcterms:W3CDTF">2023-09-27T13:48:49Z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ies>
</file>